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5" r:id="rId1"/>
    <p:sldMasterId id="2147483661" r:id="rId2"/>
  </p:sldMasterIdLst>
  <p:notesMasterIdLst>
    <p:notesMasterId r:id="rId29"/>
  </p:notesMasterIdLst>
  <p:sldIdLst>
    <p:sldId id="265" r:id="rId3"/>
    <p:sldId id="268" r:id="rId4"/>
    <p:sldId id="269" r:id="rId5"/>
    <p:sldId id="270" r:id="rId6"/>
    <p:sldId id="288" r:id="rId7"/>
    <p:sldId id="278" r:id="rId8"/>
    <p:sldId id="272" r:id="rId9"/>
    <p:sldId id="292" r:id="rId10"/>
    <p:sldId id="280" r:id="rId11"/>
    <p:sldId id="281" r:id="rId12"/>
    <p:sldId id="282" r:id="rId13"/>
    <p:sldId id="283" r:id="rId14"/>
    <p:sldId id="302" r:id="rId15"/>
    <p:sldId id="284" r:id="rId16"/>
    <p:sldId id="296" r:id="rId17"/>
    <p:sldId id="291" r:id="rId18"/>
    <p:sldId id="297" r:id="rId19"/>
    <p:sldId id="300" r:id="rId20"/>
    <p:sldId id="289" r:id="rId21"/>
    <p:sldId id="287" r:id="rId22"/>
    <p:sldId id="290" r:id="rId23"/>
    <p:sldId id="301" r:id="rId24"/>
    <p:sldId id="298" r:id="rId25"/>
    <p:sldId id="303" r:id="rId26"/>
    <p:sldId id="286" r:id="rId27"/>
    <p:sldId id="304" r:id="rId2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92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868069-2639-44D8-90E5-674613A6593A}" v="38" dt="2024-06-19T08:19:41.922"/>
    <p1510:client id="{C3461B66-4809-4173-8C90-40EF87EF7D62}" v="4840" dt="2024-06-19T08:39:47.8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png>
</file>

<file path=ppt/media/image10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jpeg>
</file>

<file path=ppt/media/image116.png>
</file>

<file path=ppt/media/image117.png>
</file>

<file path=ppt/media/image118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DA44F0-E6D4-46CB-86C6-49AFC2D18E75}" type="datetimeFigureOut">
              <a:rPr lang="it-IT" smtClean="0"/>
              <a:t>18/06/2024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32346D-F4BB-4BAC-91AA-D2E23ACA221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4490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96621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01584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98473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46367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94682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19867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05473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58893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10735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45383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4343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6940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38442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82134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45206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67355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12251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17518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20340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92650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1571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05473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9630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38463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6871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C8002BB-971F-6566-9623-F9B014A8E9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5D738D6-E3FB-A0D2-6419-F2FFAABF2E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AAE44AD-3DA0-1AFD-C0C7-A69AD7881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6/18/2024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D15E645-0DF8-1767-F0CF-1D75D1A66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114D839-94C6-FCEC-9E7A-85905D81A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01562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729FB73-7678-7F9E-68EA-617DDDC0C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2C9D929-C0F9-F4BA-80C4-682A57E5A8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FAE5A0D-E690-4301-5C02-4C6361E35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6/18/2024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758C258-D14E-85DA-089E-A1661A040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1D4FCA8-680E-FEE1-61C4-F3A45F3E6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29451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4A49760F-1593-CE5E-EDA2-7DBC5E5FBB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07C3528-F163-7C57-106F-0C9E27F688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E296027-7DFE-E52C-B4E1-17A77C03E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6/18/2024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483DB73-F85B-462D-958E-9AFD89277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82DCCD3-CAE5-BCCE-DB25-ED0A7F052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9461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F68666B-80B7-5FA5-FC9F-2F928A26B010}"/>
              </a:ext>
            </a:extLst>
          </p:cNvPr>
          <p:cNvSpPr/>
          <p:nvPr userDrawn="1"/>
        </p:nvSpPr>
        <p:spPr>
          <a:xfrm>
            <a:off x="6096000" y="0"/>
            <a:ext cx="36576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404343"/>
            <a:ext cx="5181600" cy="1325563"/>
          </a:xfrm>
        </p:spPr>
        <p:txBody>
          <a:bodyPr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A87BAAC-9384-2363-2089-821720F16D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39000" y="1485900"/>
            <a:ext cx="3657600" cy="4457700"/>
          </a:xfrm>
        </p:spPr>
        <p:txBody>
          <a:bodyPr/>
          <a:lstStyle/>
          <a:p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A0C2D1-06AD-3620-044D-2EAE71AC87AC}"/>
              </a:ext>
            </a:extLst>
          </p:cNvPr>
          <p:cNvCxnSpPr/>
          <p:nvPr userDrawn="1"/>
        </p:nvCxnSpPr>
        <p:spPr>
          <a:xfrm>
            <a:off x="1638300" y="571500"/>
            <a:ext cx="42672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0C99D5D-5452-4897-02A9-A1B32F0BE968}"/>
              </a:ext>
            </a:extLst>
          </p:cNvPr>
          <p:cNvCxnSpPr/>
          <p:nvPr userDrawn="1"/>
        </p:nvCxnSpPr>
        <p:spPr>
          <a:xfrm>
            <a:off x="10096500" y="571500"/>
            <a:ext cx="1259359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914400" y="571500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914400" y="658586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03331A5-D35A-E699-E3EA-6035EB0DCD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66800" y="5185232"/>
            <a:ext cx="2971800" cy="36512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442CA476-8654-0542-5C0B-4F439516AF3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66800" y="5588228"/>
            <a:ext cx="2971800" cy="365126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41727603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36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4" pos="6864">
          <p15:clr>
            <a:srgbClr val="FBAE40"/>
          </p15:clr>
        </p15:guide>
        <p15:guide id="5" pos="4560">
          <p15:clr>
            <a:srgbClr val="FBAE40"/>
          </p15:clr>
        </p15:guide>
        <p15:guide id="6" orient="horz" pos="1512">
          <p15:clr>
            <a:srgbClr val="FBAE40"/>
          </p15:clr>
        </p15:guide>
        <p15:guide id="7" orient="horz" pos="360">
          <p15:clr>
            <a:srgbClr val="FBAE40"/>
          </p15:clr>
        </p15:guide>
        <p15:guide id="8" pos="672">
          <p15:clr>
            <a:srgbClr val="FBAE40"/>
          </p15:clr>
        </p15:guide>
        <p15:guide id="9" pos="3720">
          <p15:clr>
            <a:srgbClr val="FBAE40"/>
          </p15:clr>
        </p15:guide>
        <p15:guide id="10" pos="6360">
          <p15:clr>
            <a:srgbClr val="FBAE40"/>
          </p15:clr>
        </p15:guide>
        <p15:guide id="11" pos="71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B735EAF-8052-DDCD-6CEC-D825479BEFD3}"/>
              </a:ext>
            </a:extLst>
          </p:cNvPr>
          <p:cNvSpPr/>
          <p:nvPr userDrawn="1"/>
        </p:nvSpPr>
        <p:spPr>
          <a:xfrm>
            <a:off x="6096000" y="0"/>
            <a:ext cx="36576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9428" y="796698"/>
            <a:ext cx="6854371" cy="1325563"/>
          </a:xfrm>
        </p:spPr>
        <p:txBody>
          <a:bodyPr anchor="t"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566057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53143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CB9F921-8097-7740-47FD-1905F9FE448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4354513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DEBCBD63-480F-D96C-B0DF-94EF264BA08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80716" y="2676257"/>
            <a:ext cx="2917371" cy="743178"/>
          </a:xfrm>
        </p:spPr>
        <p:txBody>
          <a:bodyPr anchor="b" anchorCtr="0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23F1D198-945D-C96D-60E9-C0AEC5E296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80717" y="389046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BDCD9B2A-F0BB-F9DB-CC75-2EC1683475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95800" y="389046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68651C4C-4AD1-19DA-CC78-BEC58707B5A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902700" y="6573838"/>
            <a:ext cx="2870200" cy="2841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12271BA1-38C2-A7FE-AC76-8EC49BFBBE3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95800" y="2676257"/>
            <a:ext cx="2917371" cy="743178"/>
          </a:xfrm>
        </p:spPr>
        <p:txBody>
          <a:bodyPr anchor="b" anchorCtr="0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6307856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2832">
          <p15:clr>
            <a:srgbClr val="FBAE40"/>
          </p15:clr>
        </p15:guide>
        <p15:guide id="3" orient="horz" pos="3744">
          <p15:clr>
            <a:srgbClr val="FBAE40"/>
          </p15:clr>
        </p15:guide>
        <p15:guide id="4" pos="6864">
          <p15:clr>
            <a:srgbClr val="FBAE40"/>
          </p15:clr>
        </p15:guide>
        <p15:guide id="5" pos="4560">
          <p15:clr>
            <a:srgbClr val="FBAE40"/>
          </p15:clr>
        </p15:guide>
        <p15:guide id="6" orient="horz" pos="1704">
          <p15:clr>
            <a:srgbClr val="FBAE40"/>
          </p15:clr>
        </p15:guide>
        <p15:guide id="7" orient="horz" pos="360">
          <p15:clr>
            <a:srgbClr val="FBAE40"/>
          </p15:clr>
        </p15:guide>
        <p15:guide id="9" pos="3720">
          <p15:clr>
            <a:srgbClr val="FBAE40"/>
          </p15:clr>
        </p15:guide>
        <p15:guide id="10" pos="6360">
          <p15:clr>
            <a:srgbClr val="FBAE40"/>
          </p15:clr>
        </p15:guide>
        <p15:guide id="11" pos="7152">
          <p15:clr>
            <a:srgbClr val="FBAE40"/>
          </p15:clr>
        </p15:guide>
        <p15:guide id="12" pos="2952">
          <p15:clr>
            <a:srgbClr val="FBAE40"/>
          </p15:clr>
        </p15:guide>
        <p15:guide id="13" pos="7056">
          <p15:clr>
            <a:srgbClr val="FBAE40"/>
          </p15:clr>
        </p15:guide>
        <p15:guide id="14" orient="horz" pos="2448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E7C7D43-1CC3-3332-AEFC-59ABB023F7AC}"/>
              </a:ext>
            </a:extLst>
          </p:cNvPr>
          <p:cNvSpPr/>
          <p:nvPr userDrawn="1"/>
        </p:nvSpPr>
        <p:spPr>
          <a:xfrm>
            <a:off x="6096000" y="0"/>
            <a:ext cx="36576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96698"/>
            <a:ext cx="10439400" cy="1325563"/>
          </a:xfrm>
        </p:spPr>
        <p:txBody>
          <a:bodyPr anchor="t"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566057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53143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F06E8DC-A0CF-0798-ADF8-761E7E68BA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0214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FCFA915D-63BE-A1E7-E7C6-A8B7F841C2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5413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2D2F8532-EAC1-4C87-C49E-5B099E8397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4028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267078C8-F910-8FC3-7286-ADF1FB4086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2A8B99F6-09B0-9487-3A2A-0062188384B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75414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E2F86FE2-AC0C-C76C-B2BD-9A02FA2E020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84027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18480485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4" pos="6864">
          <p15:clr>
            <a:srgbClr val="FBAE40"/>
          </p15:clr>
        </p15:guide>
        <p15:guide id="5" pos="4560">
          <p15:clr>
            <a:srgbClr val="FBAE40"/>
          </p15:clr>
        </p15:guide>
        <p15:guide id="6" orient="horz" pos="1512">
          <p15:clr>
            <a:srgbClr val="FBAE40"/>
          </p15:clr>
        </p15:guide>
        <p15:guide id="7" orient="horz" pos="360">
          <p15:clr>
            <a:srgbClr val="FBAE40"/>
          </p15:clr>
        </p15:guide>
        <p15:guide id="8" pos="1032">
          <p15:clr>
            <a:srgbClr val="FBAE40"/>
          </p15:clr>
        </p15:guide>
        <p15:guide id="9" pos="3720">
          <p15:clr>
            <a:srgbClr val="FBAE40"/>
          </p15:clr>
        </p15:guide>
        <p15:guide id="10" pos="6360">
          <p15:clr>
            <a:srgbClr val="FBAE40"/>
          </p15:clr>
        </p15:guide>
        <p15:guide id="11" pos="7152">
          <p15:clr>
            <a:srgbClr val="FBAE40"/>
          </p15:clr>
        </p15:guide>
        <p15:guide id="12" pos="672">
          <p15:clr>
            <a:srgbClr val="FBAE40"/>
          </p15:clr>
        </p15:guide>
        <p15:guide id="13" pos="7056">
          <p15:clr>
            <a:srgbClr val="FBAE40"/>
          </p15:clr>
        </p15:guide>
        <p15:guide id="14" orient="horz" pos="2448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96698"/>
            <a:ext cx="6678385" cy="1325563"/>
          </a:xfrm>
        </p:spPr>
        <p:txBody>
          <a:bodyPr anchor="t"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609600" y="584664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609600" y="671750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F06E8DC-A0CF-0798-ADF8-761E7E68BA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799" y="2674936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FCFA915D-63BE-A1E7-E7C6-A8B7F841C2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5413" y="2674936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267078C8-F910-8FC3-7286-ADF1FB4086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2A8B99F6-09B0-9487-3A2A-0062188384B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75414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9F175D2-EEFE-E4BF-0E57-03025B8F8D6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696200" y="1"/>
            <a:ext cx="44958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273C4E42-511B-EB94-CA0A-051B1A4A918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95300" y="6573838"/>
            <a:ext cx="2870200" cy="284162"/>
          </a:xfrm>
        </p:spPr>
        <p:txBody>
          <a:bodyPr>
            <a:noAutofit/>
          </a:bodyPr>
          <a:lstStyle>
            <a:lvl1pPr marL="0" indent="0" algn="l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453899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7" orient="horz" pos="360">
          <p15:clr>
            <a:srgbClr val="FBAE40"/>
          </p15:clr>
        </p15:guide>
        <p15:guide id="8" pos="1032">
          <p15:clr>
            <a:srgbClr val="FBAE40"/>
          </p15:clr>
        </p15:guide>
        <p15:guide id="9" pos="4848">
          <p15:clr>
            <a:srgbClr val="FBAE40"/>
          </p15:clr>
        </p15:guide>
        <p15:guide id="11" pos="7152">
          <p15:clr>
            <a:srgbClr val="FBAE40"/>
          </p15:clr>
        </p15:guide>
        <p15:guide id="12" pos="672">
          <p15:clr>
            <a:srgbClr val="FBAE40"/>
          </p15:clr>
        </p15:guide>
        <p15:guide id="13" pos="7056">
          <p15:clr>
            <a:srgbClr val="FBAE40"/>
          </p15:clr>
        </p15:guide>
        <p15:guide id="14" orient="horz" pos="244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E70AFB9-F87E-11AC-2B32-B5178FE34E78}"/>
              </a:ext>
            </a:extLst>
          </p:cNvPr>
          <p:cNvSpPr/>
          <p:nvPr userDrawn="1"/>
        </p:nvSpPr>
        <p:spPr>
          <a:xfrm>
            <a:off x="6096000" y="1"/>
            <a:ext cx="6096000" cy="6858000"/>
          </a:xfrm>
          <a:prstGeom prst="rect">
            <a:avLst/>
          </a:prstGeom>
          <a:solidFill>
            <a:srgbClr val="F1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96698"/>
            <a:ext cx="10439400" cy="1325563"/>
          </a:xfrm>
        </p:spPr>
        <p:txBody>
          <a:bodyPr anchor="t"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566057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53143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F06E8DC-A0CF-0798-ADF8-761E7E68BA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1442" y="2689276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FCFA915D-63BE-A1E7-E7C6-A8B7F841C2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5414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2D2F8532-EAC1-4C87-C49E-5B099E8397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4028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267078C8-F910-8FC3-7286-ADF1FB4086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2A8B99F6-09B0-9487-3A2A-0062188384B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75414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E2F86FE2-AC0C-C76C-B2BD-9A02FA2E020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84027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9193522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4" pos="6864">
          <p15:clr>
            <a:srgbClr val="FBAE40"/>
          </p15:clr>
        </p15:guide>
        <p15:guide id="5" pos="4560">
          <p15:clr>
            <a:srgbClr val="FBAE40"/>
          </p15:clr>
        </p15:guide>
        <p15:guide id="6" orient="horz" pos="1512">
          <p15:clr>
            <a:srgbClr val="FBAE40"/>
          </p15:clr>
        </p15:guide>
        <p15:guide id="7" orient="horz" pos="360">
          <p15:clr>
            <a:srgbClr val="FBAE40"/>
          </p15:clr>
        </p15:guide>
        <p15:guide id="8" pos="1032">
          <p15:clr>
            <a:srgbClr val="FBAE40"/>
          </p15:clr>
        </p15:guide>
        <p15:guide id="9" pos="3720">
          <p15:clr>
            <a:srgbClr val="FBAE40"/>
          </p15:clr>
        </p15:guide>
        <p15:guide id="10" pos="6360">
          <p15:clr>
            <a:srgbClr val="FBAE40"/>
          </p15:clr>
        </p15:guide>
        <p15:guide id="11" pos="7152">
          <p15:clr>
            <a:srgbClr val="FBAE40"/>
          </p15:clr>
        </p15:guide>
        <p15:guide id="12" pos="672">
          <p15:clr>
            <a:srgbClr val="FBAE40"/>
          </p15:clr>
        </p15:guide>
        <p15:guide id="13" pos="7056">
          <p15:clr>
            <a:srgbClr val="FBAE40"/>
          </p15:clr>
        </p15:guide>
        <p15:guide id="14" orient="horz" pos="244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D414779-4CEE-EEAD-8A66-EE043E90B44F}"/>
              </a:ext>
            </a:extLst>
          </p:cNvPr>
          <p:cNvSpPr/>
          <p:nvPr userDrawn="1"/>
        </p:nvSpPr>
        <p:spPr>
          <a:xfrm>
            <a:off x="1611313" y="3215390"/>
            <a:ext cx="2638398" cy="36426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96698"/>
            <a:ext cx="10439400" cy="1325563"/>
          </a:xfrm>
        </p:spPr>
        <p:txBody>
          <a:bodyPr anchor="t"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566057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53143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F06E8DC-A0CF-0798-ADF8-761E7E68BA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5414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2D2F8532-EAC1-4C87-C49E-5B099E8397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4028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2A8B99F6-09B0-9487-3A2A-0062188384B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75414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E2F86FE2-AC0C-C76C-B2BD-9A02FA2E020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84027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4235A04-C2C9-A7DC-3FE5-1E7D27C0E13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14400" y="2627313"/>
            <a:ext cx="2525713" cy="3316287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7104C814-4179-5378-738C-F0AEB2D153F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902700" y="6573838"/>
            <a:ext cx="2870200" cy="2841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043263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4" pos="6864">
          <p15:clr>
            <a:srgbClr val="FBAE40"/>
          </p15:clr>
        </p15:guide>
        <p15:guide id="5" pos="4560">
          <p15:clr>
            <a:srgbClr val="FBAE40"/>
          </p15:clr>
        </p15:guide>
        <p15:guide id="6" orient="horz" pos="1655">
          <p15:clr>
            <a:srgbClr val="FBAE40"/>
          </p15:clr>
        </p15:guide>
        <p15:guide id="7" orient="horz" pos="360">
          <p15:clr>
            <a:srgbClr val="FBAE40"/>
          </p15:clr>
        </p15:guide>
        <p15:guide id="8" pos="1015">
          <p15:clr>
            <a:srgbClr val="FBAE40"/>
          </p15:clr>
        </p15:guide>
        <p15:guide id="9" pos="2167">
          <p15:clr>
            <a:srgbClr val="FBAE40"/>
          </p15:clr>
        </p15:guide>
        <p15:guide id="10" pos="6360">
          <p15:clr>
            <a:srgbClr val="FBAE40"/>
          </p15:clr>
        </p15:guide>
        <p15:guide id="11" pos="7152">
          <p15:clr>
            <a:srgbClr val="FBAE40"/>
          </p15:clr>
        </p15:guide>
        <p15:guide id="12" pos="672">
          <p15:clr>
            <a:srgbClr val="FBAE40"/>
          </p15:clr>
        </p15:guide>
        <p15:guide id="13" pos="7056">
          <p15:clr>
            <a:srgbClr val="FBAE40"/>
          </p15:clr>
        </p15:guide>
        <p15:guide id="14" orient="horz" pos="244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FB883CC-094E-7039-9807-58F11002611B}"/>
              </a:ext>
            </a:extLst>
          </p:cNvPr>
          <p:cNvSpPr/>
          <p:nvPr userDrawn="1"/>
        </p:nvSpPr>
        <p:spPr>
          <a:xfrm>
            <a:off x="0" y="0"/>
            <a:ext cx="535898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96698"/>
            <a:ext cx="10439400" cy="1325563"/>
          </a:xfrm>
        </p:spPr>
        <p:txBody>
          <a:bodyPr anchor="t"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566057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53143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FCFA915D-63BE-A1E7-E7C6-A8B7F841C2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66800" y="2674936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2D2F8532-EAC1-4C87-C49E-5B099E8397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4028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267078C8-F910-8FC3-7286-ADF1FB4086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E2F86FE2-AC0C-C76C-B2BD-9A02FA2E020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84027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FDDBBAD-B928-4819-64F5-80A5AECD71C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381500" y="2171699"/>
            <a:ext cx="2971800" cy="454977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B3586BE-78C6-E426-9F3C-F59381E5CD8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902700" y="6573838"/>
            <a:ext cx="2870200" cy="2841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640818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5" pos="4632">
          <p15:clr>
            <a:srgbClr val="FBAE40"/>
          </p15:clr>
        </p15:guide>
        <p15:guide id="6" orient="horz" pos="1368">
          <p15:clr>
            <a:srgbClr val="FBAE40"/>
          </p15:clr>
        </p15:guide>
        <p15:guide id="7" orient="horz" pos="360">
          <p15:clr>
            <a:srgbClr val="FBAE40"/>
          </p15:clr>
        </p15:guide>
        <p15:guide id="9" pos="2760">
          <p15:clr>
            <a:srgbClr val="FBAE40"/>
          </p15:clr>
        </p15:guide>
        <p15:guide id="11" pos="7159">
          <p15:clr>
            <a:srgbClr val="FBAE40"/>
          </p15:clr>
        </p15:guide>
        <p15:guide id="12" pos="672">
          <p15:clr>
            <a:srgbClr val="FBAE40"/>
          </p15:clr>
        </p15:guide>
        <p15:guide id="14" orient="horz" pos="2448">
          <p15:clr>
            <a:srgbClr val="FBAE40"/>
          </p15:clr>
        </p15:guide>
        <p15:guide id="15" pos="7056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5949CF9-AE80-D4A2-E0FC-126A4E8ECBCB}"/>
              </a:ext>
            </a:extLst>
          </p:cNvPr>
          <p:cNvSpPr/>
          <p:nvPr userDrawn="1"/>
        </p:nvSpPr>
        <p:spPr>
          <a:xfrm>
            <a:off x="6096000" y="1"/>
            <a:ext cx="6096000" cy="6858000"/>
          </a:xfrm>
          <a:prstGeom prst="rect">
            <a:avLst/>
          </a:prstGeom>
          <a:solidFill>
            <a:srgbClr val="F1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546" y="4618037"/>
            <a:ext cx="9314540" cy="1325563"/>
          </a:xfrm>
        </p:spPr>
        <p:txBody>
          <a:bodyPr anchor="b">
            <a:noAutofit/>
          </a:bodyPr>
          <a:lstStyle>
            <a:lvl1pPr algn="r"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566057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53143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F06E8DC-A0CF-0798-ADF8-761E7E68BA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797" y="914400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FCFA915D-63BE-A1E7-E7C6-A8B7F841C2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5413" y="914400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2D2F8532-EAC1-4C87-C49E-5B099E8397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4029" y="914400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267078C8-F910-8FC3-7286-ADF1FB4086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2098221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2A8B99F6-09B0-9487-3A2A-0062188384B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75414" y="2098221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E2F86FE2-AC0C-C76C-B2BD-9A02FA2E020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84027" y="2098221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24619919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5" pos="4560">
          <p15:clr>
            <a:srgbClr val="FBAE40"/>
          </p15:clr>
        </p15:guide>
        <p15:guide id="7" orient="horz" pos="360">
          <p15:clr>
            <a:srgbClr val="FBAE40"/>
          </p15:clr>
        </p15:guide>
        <p15:guide id="11" pos="7152">
          <p15:clr>
            <a:srgbClr val="FBAE40"/>
          </p15:clr>
        </p15:guide>
        <p15:guide id="12" pos="672">
          <p15:clr>
            <a:srgbClr val="FBAE40"/>
          </p15:clr>
        </p15:guide>
        <p15:guide id="13" pos="7056">
          <p15:clr>
            <a:srgbClr val="FBAE40"/>
          </p15:clr>
        </p15:guide>
        <p15:guide id="14" orient="horz" pos="244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4666EDC-1851-4455-0D1B-53B88DE45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855A197-A5C4-DFE1-7386-E58B90CC0F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BF43B22-2235-B234-3817-A24F3B273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6/18/2024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04CB264-2D70-86BE-21AD-10F8BF21B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8D42BF0-7CC2-00BE-6D17-A458B5ACB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716715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96698"/>
            <a:ext cx="6678385" cy="1325563"/>
          </a:xfrm>
        </p:spPr>
        <p:txBody>
          <a:bodyPr anchor="t"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609600" y="584664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609600" y="671750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F06E8DC-A0CF-0798-ADF8-761E7E68BA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799" y="2674936"/>
            <a:ext cx="502920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267078C8-F910-8FC3-7286-ADF1FB4086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886200"/>
            <a:ext cx="5029200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9F175D2-EEFE-E4BF-0E57-03025B8F8D6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696200" y="1"/>
            <a:ext cx="44958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273C4E42-511B-EB94-CA0A-051B1A4A918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95300" y="6573838"/>
            <a:ext cx="2870200" cy="284162"/>
          </a:xfrm>
        </p:spPr>
        <p:txBody>
          <a:bodyPr>
            <a:noAutofit/>
          </a:bodyPr>
          <a:lstStyle>
            <a:lvl1pPr marL="0" indent="0" algn="l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10482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7" orient="horz" pos="360">
          <p15:clr>
            <a:srgbClr val="FBAE40"/>
          </p15:clr>
        </p15:guide>
        <p15:guide id="8" pos="1032">
          <p15:clr>
            <a:srgbClr val="FBAE40"/>
          </p15:clr>
        </p15:guide>
        <p15:guide id="9" pos="4848">
          <p15:clr>
            <a:srgbClr val="FBAE40"/>
          </p15:clr>
        </p15:guide>
        <p15:guide id="11" pos="7152">
          <p15:clr>
            <a:srgbClr val="FBAE40"/>
          </p15:clr>
        </p15:guide>
        <p15:guide id="12" pos="672">
          <p15:clr>
            <a:srgbClr val="FBAE40"/>
          </p15:clr>
        </p15:guide>
        <p15:guide id="13" pos="7056">
          <p15:clr>
            <a:srgbClr val="FBAE40"/>
          </p15:clr>
        </p15:guide>
        <p15:guide id="14" orient="horz" pos="2448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D960C-86A7-6728-9263-973B76A8F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126591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20029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F68666B-80B7-5FA5-FC9F-2F928A26B010}"/>
              </a:ext>
            </a:extLst>
          </p:cNvPr>
          <p:cNvSpPr/>
          <p:nvPr userDrawn="1"/>
        </p:nvSpPr>
        <p:spPr>
          <a:xfrm>
            <a:off x="6096000" y="0"/>
            <a:ext cx="36576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404343"/>
            <a:ext cx="5181600" cy="1325563"/>
          </a:xfrm>
        </p:spPr>
        <p:txBody>
          <a:bodyPr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A87BAAC-9384-2363-2089-821720F16D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39000" y="1485900"/>
            <a:ext cx="3657600" cy="4457700"/>
          </a:xfrm>
        </p:spPr>
        <p:txBody>
          <a:bodyPr/>
          <a:lstStyle/>
          <a:p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A0C2D1-06AD-3620-044D-2EAE71AC87AC}"/>
              </a:ext>
            </a:extLst>
          </p:cNvPr>
          <p:cNvCxnSpPr/>
          <p:nvPr userDrawn="1"/>
        </p:nvCxnSpPr>
        <p:spPr>
          <a:xfrm>
            <a:off x="1638300" y="571500"/>
            <a:ext cx="42672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0C99D5D-5452-4897-02A9-A1B32F0BE968}"/>
              </a:ext>
            </a:extLst>
          </p:cNvPr>
          <p:cNvCxnSpPr/>
          <p:nvPr userDrawn="1"/>
        </p:nvCxnSpPr>
        <p:spPr>
          <a:xfrm>
            <a:off x="10096500" y="571500"/>
            <a:ext cx="1259359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914400" y="571500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914400" y="658586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03331A5-D35A-E699-E3EA-6035EB0DCD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66800" y="5185232"/>
            <a:ext cx="2971800" cy="36512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442CA476-8654-0542-5C0B-4F439516AF3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66800" y="5588228"/>
            <a:ext cx="2971800" cy="365126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2824232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36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4" pos="6864">
          <p15:clr>
            <a:srgbClr val="FBAE40"/>
          </p15:clr>
        </p15:guide>
        <p15:guide id="5" pos="4560">
          <p15:clr>
            <a:srgbClr val="FBAE40"/>
          </p15:clr>
        </p15:guide>
        <p15:guide id="6" orient="horz" pos="1512">
          <p15:clr>
            <a:srgbClr val="FBAE40"/>
          </p15:clr>
        </p15:guide>
        <p15:guide id="7" orient="horz" pos="360">
          <p15:clr>
            <a:srgbClr val="FBAE40"/>
          </p15:clr>
        </p15:guide>
        <p15:guide id="8" pos="672">
          <p15:clr>
            <a:srgbClr val="FBAE40"/>
          </p15:clr>
        </p15:guide>
        <p15:guide id="9" pos="3720">
          <p15:clr>
            <a:srgbClr val="FBAE40"/>
          </p15:clr>
        </p15:guide>
        <p15:guide id="10" pos="6360">
          <p15:clr>
            <a:srgbClr val="FBAE40"/>
          </p15:clr>
        </p15:guide>
        <p15:guide id="11" pos="71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88667E-709F-1AA7-A983-B50B4F1F5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FA551FC-A75B-4AC2-1807-E7CD3EF2E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2858BE5-52BC-378A-B070-739E83CD3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6/18/2024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12E77FF-F78E-B6B3-B96B-AB67BF746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70DC3A9-4564-EE9E-4678-1A04B3705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58042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6FBA09C-892B-E26A-5E8A-EC4842E12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96B7579-615E-592C-1153-DC0919E40F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2DEA5FF-1252-6822-BEE8-11AAA68E2E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4872187-3622-702F-7597-C9963B824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6/18/2024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E121E35-0259-6871-8936-BDD4CD6BB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375FD21-0C1B-D699-4A38-C6DE65182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66855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6DC009-398C-CF7E-8295-654D9C56D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D670126-BD14-F04E-8707-15341967E1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BE41CF2-DC66-4199-8E83-9F102676C8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A92D40E-78D0-BCF1-5C82-47DB3031B9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D7B0FCAD-3B8C-206D-E931-934CF78DA4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EA8BB229-169A-39B7-D7DA-C03C0CF8C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6/18/2024</a:t>
            </a:fld>
            <a:endParaRPr lang="en-US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F23D5786-A5FF-39C1-B7A0-C6980D657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6935B24A-C7A9-76F9-2B4D-7570AF15F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27427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68FD8E-C66F-6167-E385-A70F99C17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0EC1726-9455-441D-DDE7-2B8CFDE00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6/18/2024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BC6ACE0-63BE-2A5F-9322-2CFE83AD3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DA4E75A-6D17-3776-48CE-E4BD51682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48705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412CE33-9A2A-B8BE-6A4D-898059A8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6/18/2024</a:t>
            </a:fld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128EF209-1C9D-1C66-AC8D-07FD21CC5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FA0D583-B317-AA11-46E1-51E44BD7C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18845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95CBD0F-D222-10A7-A8AE-248C5B2B8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8B25532-830A-59DE-F6CD-F73C843DE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B48E261-0603-0764-D6BE-0B3BB9F926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5237ADC-6012-2B8C-A6F9-E29B57BC1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6/18/2024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038D2FB-2204-A238-DD01-E3C0949AE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B45CD58-5237-361C-A9DA-D70664DDB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79772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71CE67-85B2-63A6-71A2-CB0ACEE44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B3A11978-C6FA-C1BA-6511-F45552FDB5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8AD227F-784D-E6B7-AEC5-620D7C1AC8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BC3E78-17F7-B065-FF93-8CFB8DEDB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6/18/2024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C53C577-9813-4BC9-9486-343ED086B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56A1C89-7A81-CD8B-7D56-DDAC382AE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57522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6876C49-46B8-96D0-6C9D-04CA58126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9524587-6B24-7B9B-0E2B-6A3DD83DAB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2F11713-80F5-DE4D-AF8C-23B5F3945D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6/18/2024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682BE9A-B241-D6C9-C474-4403F7547C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09D2CFC-06D7-ED94-4D08-F0E3CAA6CD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307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  <p:sldLayoutId id="2147483792" r:id="rId7"/>
    <p:sldLayoutId id="2147483793" r:id="rId8"/>
    <p:sldLayoutId id="2147483794" r:id="rId9"/>
    <p:sldLayoutId id="2147483795" r:id="rId10"/>
    <p:sldLayoutId id="214748379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54C769-5B6E-5C22-9516-5D7BE462E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3190F5-D493-CE67-ED1B-D761BFA699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5225E-A593-BBE5-FA35-2952DE6D56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812C0-D4F0-C345-96B4-1E8B918506AC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30E95-9162-1956-4897-1AA052698F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9709E4-652E-524A-8D35-CF602AA44AAA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508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2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3" r:id="rId9"/>
    <p:sldLayoutId id="2147483670" r:id="rId10"/>
    <p:sldLayoutId id="2147483671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tx1">
              <a:lumMod val="85000"/>
              <a:lumOff val="15000"/>
            </a:schemeClr>
          </a:solidFill>
          <a:latin typeface="Poppins" pitchFamily="2" charset="77"/>
          <a:ea typeface="+mj-ea"/>
          <a:cs typeface="Poppins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6144">
          <p15:clr>
            <a:srgbClr val="F26B43"/>
          </p15:clr>
        </p15:guide>
        <p15:guide id="4" pos="7416">
          <p15:clr>
            <a:srgbClr val="F26B43"/>
          </p15:clr>
        </p15:guide>
        <p15:guide id="5" pos="31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2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Relationship Id="rId9" Type="http://schemas.openxmlformats.org/officeDocument/2006/relationships/image" Target="../media/image4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13" Type="http://schemas.openxmlformats.org/officeDocument/2006/relationships/image" Target="../media/image55.png"/><Relationship Id="rId18" Type="http://schemas.openxmlformats.org/officeDocument/2006/relationships/image" Target="../media/image60.png"/><Relationship Id="rId26" Type="http://schemas.openxmlformats.org/officeDocument/2006/relationships/image" Target="../media/image68.png"/><Relationship Id="rId3" Type="http://schemas.openxmlformats.org/officeDocument/2006/relationships/image" Target="../media/image2.png"/><Relationship Id="rId21" Type="http://schemas.openxmlformats.org/officeDocument/2006/relationships/image" Target="../media/image63.png"/><Relationship Id="rId7" Type="http://schemas.openxmlformats.org/officeDocument/2006/relationships/image" Target="../media/image49.png"/><Relationship Id="rId12" Type="http://schemas.openxmlformats.org/officeDocument/2006/relationships/image" Target="../media/image54.png"/><Relationship Id="rId17" Type="http://schemas.openxmlformats.org/officeDocument/2006/relationships/image" Target="../media/image59.png"/><Relationship Id="rId25" Type="http://schemas.openxmlformats.org/officeDocument/2006/relationships/image" Target="../media/image65.png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58.png"/><Relationship Id="rId20" Type="http://schemas.openxmlformats.org/officeDocument/2006/relationships/image" Target="../media/image6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png"/><Relationship Id="rId11" Type="http://schemas.openxmlformats.org/officeDocument/2006/relationships/image" Target="../media/image53.png"/><Relationship Id="rId24" Type="http://schemas.openxmlformats.org/officeDocument/2006/relationships/image" Target="../media/image66.png"/><Relationship Id="rId5" Type="http://schemas.openxmlformats.org/officeDocument/2006/relationships/image" Target="../media/image47.png"/><Relationship Id="rId15" Type="http://schemas.openxmlformats.org/officeDocument/2006/relationships/image" Target="../media/image57.png"/><Relationship Id="rId23" Type="http://schemas.openxmlformats.org/officeDocument/2006/relationships/image" Target="../media/image64.png"/><Relationship Id="rId10" Type="http://schemas.openxmlformats.org/officeDocument/2006/relationships/image" Target="../media/image52.png"/><Relationship Id="rId19" Type="http://schemas.openxmlformats.org/officeDocument/2006/relationships/image" Target="../media/image61.png"/><Relationship Id="rId4" Type="http://schemas.openxmlformats.org/officeDocument/2006/relationships/image" Target="../media/image46.png"/><Relationship Id="rId9" Type="http://schemas.openxmlformats.org/officeDocument/2006/relationships/image" Target="../media/image51.png"/><Relationship Id="rId14" Type="http://schemas.openxmlformats.org/officeDocument/2006/relationships/image" Target="../media/image56.png"/><Relationship Id="rId22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image" Target="../media/image2.png"/><Relationship Id="rId7" Type="http://schemas.openxmlformats.org/officeDocument/2006/relationships/image" Target="../media/image7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1.png"/><Relationship Id="rId5" Type="http://schemas.openxmlformats.org/officeDocument/2006/relationships/image" Target="../media/image69.png"/><Relationship Id="rId4" Type="http://schemas.openxmlformats.org/officeDocument/2006/relationships/image" Target="../media/image67.png"/><Relationship Id="rId9" Type="http://schemas.openxmlformats.org/officeDocument/2006/relationships/image" Target="../media/image7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png"/><Relationship Id="rId3" Type="http://schemas.openxmlformats.org/officeDocument/2006/relationships/image" Target="../media/image2.png"/><Relationship Id="rId7" Type="http://schemas.openxmlformats.org/officeDocument/2006/relationships/image" Target="../media/image7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6.png"/><Relationship Id="rId11" Type="http://schemas.openxmlformats.org/officeDocument/2006/relationships/image" Target="../media/image81.png"/><Relationship Id="rId5" Type="http://schemas.openxmlformats.org/officeDocument/2006/relationships/image" Target="../media/image75.png"/><Relationship Id="rId10" Type="http://schemas.openxmlformats.org/officeDocument/2006/relationships/image" Target="../media/image80.png"/><Relationship Id="rId4" Type="http://schemas.openxmlformats.org/officeDocument/2006/relationships/image" Target="../media/image74.png"/><Relationship Id="rId9" Type="http://schemas.openxmlformats.org/officeDocument/2006/relationships/image" Target="../media/image7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4.png"/><Relationship Id="rId5" Type="http://schemas.openxmlformats.org/officeDocument/2006/relationships/image" Target="../media/image83.png"/><Relationship Id="rId4" Type="http://schemas.openxmlformats.org/officeDocument/2006/relationships/image" Target="../media/image8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3" Type="http://schemas.openxmlformats.org/officeDocument/2006/relationships/image" Target="../media/image2.png"/><Relationship Id="rId7" Type="http://schemas.openxmlformats.org/officeDocument/2006/relationships/image" Target="../media/image8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8.png"/><Relationship Id="rId5" Type="http://schemas.openxmlformats.org/officeDocument/2006/relationships/image" Target="../media/image87.png"/><Relationship Id="rId4" Type="http://schemas.openxmlformats.org/officeDocument/2006/relationships/image" Target="../media/image86.png"/><Relationship Id="rId9" Type="http://schemas.openxmlformats.org/officeDocument/2006/relationships/image" Target="../media/image9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6.png"/><Relationship Id="rId3" Type="http://schemas.openxmlformats.org/officeDocument/2006/relationships/image" Target="../media/image2.png"/><Relationship Id="rId7" Type="http://schemas.openxmlformats.org/officeDocument/2006/relationships/image" Target="../media/image9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4.png"/><Relationship Id="rId5" Type="http://schemas.openxmlformats.org/officeDocument/2006/relationships/image" Target="../media/image93.png"/><Relationship Id="rId4" Type="http://schemas.openxmlformats.org/officeDocument/2006/relationships/image" Target="../media/image92.png"/><Relationship Id="rId9" Type="http://schemas.openxmlformats.org/officeDocument/2006/relationships/image" Target="../media/image97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png"/><Relationship Id="rId3" Type="http://schemas.openxmlformats.org/officeDocument/2006/relationships/image" Target="../media/image2.png"/><Relationship Id="rId7" Type="http://schemas.openxmlformats.org/officeDocument/2006/relationships/image" Target="../media/image7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7.png"/><Relationship Id="rId5" Type="http://schemas.openxmlformats.org/officeDocument/2006/relationships/image" Target="../media/image89.png"/><Relationship Id="rId4" Type="http://schemas.openxmlformats.org/officeDocument/2006/relationships/image" Target="../media/image94.png"/><Relationship Id="rId9" Type="http://schemas.openxmlformats.org/officeDocument/2006/relationships/image" Target="../media/image9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0.png"/><Relationship Id="rId5" Type="http://schemas.openxmlformats.org/officeDocument/2006/relationships/image" Target="../media/image99.png"/><Relationship Id="rId4" Type="http://schemas.openxmlformats.org/officeDocument/2006/relationships/image" Target="../media/image9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png"/><Relationship Id="rId3" Type="http://schemas.openxmlformats.org/officeDocument/2006/relationships/image" Target="../media/image2.png"/><Relationship Id="rId7" Type="http://schemas.openxmlformats.org/officeDocument/2006/relationships/image" Target="../media/image10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4.png"/><Relationship Id="rId5" Type="http://schemas.openxmlformats.org/officeDocument/2006/relationships/image" Target="../media/image103.png"/><Relationship Id="rId4" Type="http://schemas.openxmlformats.org/officeDocument/2006/relationships/image" Target="../media/image102.png"/><Relationship Id="rId9" Type="http://schemas.openxmlformats.org/officeDocument/2006/relationships/image" Target="../media/image10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0.png"/><Relationship Id="rId5" Type="http://schemas.openxmlformats.org/officeDocument/2006/relationships/image" Target="../media/image109.png"/><Relationship Id="rId4" Type="http://schemas.openxmlformats.org/officeDocument/2006/relationships/image" Target="../media/image108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8.png"/><Relationship Id="rId3" Type="http://schemas.openxmlformats.org/officeDocument/2006/relationships/image" Target="../media/image2.png"/><Relationship Id="rId7" Type="http://schemas.openxmlformats.org/officeDocument/2006/relationships/image" Target="../media/image7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0.png"/><Relationship Id="rId5" Type="http://schemas.openxmlformats.org/officeDocument/2006/relationships/image" Target="../media/image105.png"/><Relationship Id="rId10" Type="http://schemas.openxmlformats.org/officeDocument/2006/relationships/image" Target="../media/image74.png"/><Relationship Id="rId4" Type="http://schemas.openxmlformats.org/officeDocument/2006/relationships/image" Target="../media/image112.png"/><Relationship Id="rId9" Type="http://schemas.openxmlformats.org/officeDocument/2006/relationships/image" Target="../media/image102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7.png"/><Relationship Id="rId3" Type="http://schemas.openxmlformats.org/officeDocument/2006/relationships/image" Target="../media/image2.png"/><Relationship Id="rId7" Type="http://schemas.openxmlformats.org/officeDocument/2006/relationships/image" Target="../media/image1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5.jpeg"/><Relationship Id="rId5" Type="http://schemas.openxmlformats.org/officeDocument/2006/relationships/image" Target="../media/image114.png"/><Relationship Id="rId4" Type="http://schemas.openxmlformats.org/officeDocument/2006/relationships/image" Target="../media/image11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8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19.png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2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 descr="banner.png">
            <a:extLst>
              <a:ext uri="{FF2B5EF4-FFF2-40B4-BE49-F238E27FC236}">
                <a16:creationId xmlns:a16="http://schemas.microsoft.com/office/drawing/2014/main" id="{B1CD3285-F476-6D96-F628-3FACEF018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"/>
            <a:ext cx="12192001" cy="1052622"/>
          </a:xfrm>
          <a:prstGeom prst="rect">
            <a:avLst/>
          </a:prstGeom>
        </p:spPr>
      </p:pic>
      <p:sp>
        <p:nvSpPr>
          <p:cNvPr id="21" name="CasellaDiTesto 9">
            <a:extLst>
              <a:ext uri="{FF2B5EF4-FFF2-40B4-BE49-F238E27FC236}">
                <a16:creationId xmlns:a16="http://schemas.microsoft.com/office/drawing/2014/main" id="{390AC08B-82AA-E4EA-0045-141B833F987A}"/>
              </a:ext>
            </a:extLst>
          </p:cNvPr>
          <p:cNvSpPr txBox="1"/>
          <p:nvPr/>
        </p:nvSpPr>
        <p:spPr>
          <a:xfrm>
            <a:off x="217714" y="1147820"/>
            <a:ext cx="91101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>
                <a:solidFill>
                  <a:srgbClr val="971720"/>
                </a:solidFill>
                <a:latin typeface="Century Gothic"/>
                <a:cs typeface="Century Gothic"/>
              </a:rPr>
              <a:t>D</a:t>
            </a:r>
            <a:r>
              <a:rPr lang="it-IT" dirty="0">
                <a:solidFill>
                  <a:srgbClr val="162230"/>
                </a:solidFill>
                <a:latin typeface="Century Gothic"/>
                <a:cs typeface="Century Gothic"/>
              </a:rPr>
              <a:t>IPARTIMENTO DI </a:t>
            </a:r>
            <a:r>
              <a:rPr lang="it-IT" sz="2800" dirty="0">
                <a:solidFill>
                  <a:srgbClr val="971720"/>
                </a:solidFill>
                <a:latin typeface="Century Gothic"/>
                <a:cs typeface="Century Gothic"/>
              </a:rPr>
              <a:t>I</a:t>
            </a:r>
            <a:r>
              <a:rPr lang="it-IT" dirty="0">
                <a:solidFill>
                  <a:srgbClr val="162230"/>
                </a:solidFill>
                <a:latin typeface="Century Gothic"/>
                <a:cs typeface="Century Gothic"/>
              </a:rPr>
              <a:t>NGEGNERIA</a:t>
            </a:r>
            <a:r>
              <a:rPr lang="it-IT" dirty="0">
                <a:latin typeface="Century Gothic"/>
                <a:cs typeface="Century Gothic"/>
              </a:rPr>
              <a:t> </a:t>
            </a:r>
            <a:r>
              <a:rPr lang="it-IT" sz="2800" dirty="0">
                <a:solidFill>
                  <a:srgbClr val="971720"/>
                </a:solidFill>
                <a:latin typeface="Century Gothic"/>
                <a:cs typeface="Century Gothic"/>
              </a:rPr>
              <a:t>E</a:t>
            </a:r>
            <a:r>
              <a:rPr lang="it-IT" dirty="0">
                <a:solidFill>
                  <a:srgbClr val="162230"/>
                </a:solidFill>
                <a:latin typeface="Century Gothic"/>
                <a:cs typeface="Century Gothic"/>
              </a:rPr>
              <a:t>LETTRICA E </a:t>
            </a:r>
            <a:r>
              <a:rPr lang="it-IT" sz="2800" dirty="0">
                <a:solidFill>
                  <a:srgbClr val="971720"/>
                </a:solidFill>
                <a:latin typeface="Century Gothic"/>
                <a:cs typeface="Century Gothic"/>
              </a:rPr>
              <a:t>T</a:t>
            </a:r>
            <a:r>
              <a:rPr lang="it-IT" dirty="0">
                <a:solidFill>
                  <a:srgbClr val="162230"/>
                </a:solidFill>
                <a:latin typeface="Century Gothic"/>
                <a:cs typeface="Century Gothic"/>
              </a:rPr>
              <a:t>ECNOLOGIE DEL</a:t>
            </a:r>
            <a:r>
              <a:rPr lang="it-IT" dirty="0">
                <a:latin typeface="Century Gothic"/>
                <a:cs typeface="Century Gothic"/>
              </a:rPr>
              <a:t>L’</a:t>
            </a:r>
            <a:r>
              <a:rPr lang="it-IT" sz="2800" dirty="0">
                <a:solidFill>
                  <a:srgbClr val="971720"/>
                </a:solidFill>
                <a:latin typeface="Century Gothic"/>
                <a:cs typeface="Century Gothic"/>
              </a:rPr>
              <a:t>I</a:t>
            </a:r>
            <a:r>
              <a:rPr lang="it-IT" dirty="0">
                <a:solidFill>
                  <a:srgbClr val="162230"/>
                </a:solidFill>
                <a:latin typeface="Century Gothic"/>
                <a:cs typeface="Century Gothic"/>
              </a:rPr>
              <a:t>NFORMAZIONE</a:t>
            </a:r>
          </a:p>
          <a:p>
            <a:endParaRPr lang="it-IT" sz="800" dirty="0">
              <a:solidFill>
                <a:srgbClr val="162230"/>
              </a:solidFill>
              <a:latin typeface="Century Gothic"/>
              <a:cs typeface="Century Gothic"/>
            </a:endParaRPr>
          </a:p>
          <a:p>
            <a:r>
              <a:rPr lang="it-IT" dirty="0">
                <a:solidFill>
                  <a:srgbClr val="162230"/>
                </a:solidFill>
                <a:latin typeface="Century Gothic"/>
                <a:cs typeface="Century Gothic"/>
              </a:rPr>
              <a:t>SCUOLA POLITECNICA E DELLE SCIENZE DI BASE</a:t>
            </a:r>
          </a:p>
        </p:txBody>
      </p:sp>
      <p:sp>
        <p:nvSpPr>
          <p:cNvPr id="22" name="CasellaDiTesto 12">
            <a:extLst>
              <a:ext uri="{FF2B5EF4-FFF2-40B4-BE49-F238E27FC236}">
                <a16:creationId xmlns:a16="http://schemas.microsoft.com/office/drawing/2014/main" id="{B32EDCF7-7B81-1044-B11E-CBA47E3655EE}"/>
              </a:ext>
            </a:extLst>
          </p:cNvPr>
          <p:cNvSpPr txBox="1"/>
          <p:nvPr/>
        </p:nvSpPr>
        <p:spPr>
          <a:xfrm>
            <a:off x="213416" y="3130141"/>
            <a:ext cx="11772107" cy="340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200" dirty="0">
                <a:solidFill>
                  <a:srgbClr val="971720"/>
                </a:solidFill>
                <a:latin typeface="Century Gothic"/>
                <a:cs typeface="Century Gothic"/>
              </a:rPr>
              <a:t>Integral Sliding Mode Control for Trajectory Tracking of a Quad-rotor UAV with Chattering Attenuation and External Wrenches Estimation</a:t>
            </a:r>
          </a:p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2800" b="1" dirty="0" err="1">
                <a:latin typeface="Century Gothic"/>
                <a:cs typeface="Century Gothic"/>
              </a:rPr>
              <a:t>Candidates</a:t>
            </a:r>
            <a:r>
              <a:rPr lang="it-IT" sz="2800" b="1">
                <a:latin typeface="Century Gothic"/>
                <a:cs typeface="Century Gothic"/>
              </a:rPr>
              <a:t>: Domenico Tuccillo, Benito </a:t>
            </a:r>
            <a:r>
              <a:rPr lang="it-IT" sz="2800" b="1" err="1">
                <a:latin typeface="Century Gothic"/>
                <a:cs typeface="Century Gothic"/>
              </a:rPr>
              <a:t>Vodola</a:t>
            </a:r>
            <a:endParaRPr lang="it-IT" sz="2800" b="1">
              <a:latin typeface="Century Gothic"/>
              <a:cs typeface="Century Gothic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750"/>
              </a:spcBef>
              <a:spcAft>
                <a:spcPts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it-IT" sz="2800" b="1">
                <a:solidFill>
                  <a:prstClr val="black"/>
                </a:solidFill>
                <a:latin typeface="Century Gothic"/>
                <a:cs typeface="Century Gothic"/>
              </a:rPr>
              <a:t>Supervisor</a:t>
            </a:r>
            <a:r>
              <a:rPr kumimoji="0" lang="it-IT" sz="2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/>
                <a:ea typeface="+mn-ea"/>
                <a:cs typeface="Century Gothic"/>
              </a:rPr>
              <a:t>: Prof. Fabio Ruggiero</a:t>
            </a: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it-IT"/>
          </a:p>
        </p:txBody>
      </p:sp>
      <p:sp>
        <p:nvSpPr>
          <p:cNvPr id="23" name="CasellaDiTesto 11">
            <a:extLst>
              <a:ext uri="{FF2B5EF4-FFF2-40B4-BE49-F238E27FC236}">
                <a16:creationId xmlns:a16="http://schemas.microsoft.com/office/drawing/2014/main" id="{C01752D8-4808-ACA6-8C3E-F5F756AC9EBF}"/>
              </a:ext>
            </a:extLst>
          </p:cNvPr>
          <p:cNvSpPr txBox="1"/>
          <p:nvPr/>
        </p:nvSpPr>
        <p:spPr>
          <a:xfrm>
            <a:off x="249987" y="2375300"/>
            <a:ext cx="9075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>
                <a:solidFill>
                  <a:srgbClr val="162230"/>
                </a:solidFill>
                <a:latin typeface="Century Gothic"/>
                <a:cs typeface="Century Gothic"/>
              </a:rPr>
              <a:t>LAUREA MAGISTRALE IN INGEGNERIA DELL’AUTOMAZIONE E ROBOTICA</a:t>
            </a:r>
          </a:p>
        </p:txBody>
      </p:sp>
      <p:sp>
        <p:nvSpPr>
          <p:cNvPr id="4" name="Rettangolo 10">
            <a:extLst>
              <a:ext uri="{FF2B5EF4-FFF2-40B4-BE49-F238E27FC236}">
                <a16:creationId xmlns:a16="http://schemas.microsoft.com/office/drawing/2014/main" id="{94BD0D2F-6E46-05D0-8BEB-89562F59F196}"/>
              </a:ext>
            </a:extLst>
          </p:cNvPr>
          <p:cNvSpPr/>
          <p:nvPr/>
        </p:nvSpPr>
        <p:spPr>
          <a:xfrm>
            <a:off x="0" y="6500177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5" name="Picture 2" descr="C:\Bruno\campus\unina\Stationery\Dipartimenti\DIETI\Logo_DIETI_Porte.png">
            <a:extLst>
              <a:ext uri="{FF2B5EF4-FFF2-40B4-BE49-F238E27FC236}">
                <a16:creationId xmlns:a16="http://schemas.microsoft.com/office/drawing/2014/main" id="{7E32F9A6-7E3F-5775-0057-95B54867E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37423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CED9E790-C600-4361-DDBA-B88B2A3E4328}"/>
              </a:ext>
            </a:extLst>
          </p:cNvPr>
          <p:cNvSpPr/>
          <p:nvPr/>
        </p:nvSpPr>
        <p:spPr>
          <a:xfrm>
            <a:off x="14286" y="6537423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TITLE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</p:spTree>
    <p:extLst>
      <p:ext uri="{BB962C8B-B14F-4D97-AF65-F5344CB8AC3E}">
        <p14:creationId xmlns:p14="http://schemas.microsoft.com/office/powerpoint/2010/main" val="53093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OUTER LOOP SYNTHESIS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10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EBF7C3-DE38-D2DD-E8E0-66D56CD14B04}"/>
              </a:ext>
            </a:extLst>
          </p:cNvPr>
          <p:cNvSpPr txBox="1"/>
          <p:nvPr/>
        </p:nvSpPr>
        <p:spPr>
          <a:xfrm>
            <a:off x="0" y="61357"/>
            <a:ext cx="61052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>
                <a:solidFill>
                  <a:srgbClr val="C00000"/>
                </a:solidFill>
                <a:latin typeface="Century Gothic" panose="020B0502020202020204" pitchFamily="34" charset="0"/>
              </a:rPr>
              <a:t>Outer Loop Synthesis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447FF455-EB80-2933-7570-4C658A25521B}"/>
                  </a:ext>
                </a:extLst>
              </p:cNvPr>
              <p:cNvSpPr txBox="1"/>
              <p:nvPr/>
            </p:nvSpPr>
            <p:spPr>
              <a:xfrm>
                <a:off x="2819195" y="1803066"/>
                <a:ext cx="6264442" cy="6560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r>
                        <a:rPr lang="it-IT" b="0" i="1" dirty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dirty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𝑚</m:t>
                      </m:r>
                      <m:rad>
                        <m:radPr>
                          <m:degHide m:val="on"/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Sup>
                            <m:sSubSupPr>
                              <m:ctrlPr>
                                <a:rPr lang="it-IT" i="1" dirty="0"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l-GR" i="1" dirty="0"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it-IT" i="1" dirty="0"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  <m:sup>
                              <m:r>
                                <a:rPr lang="el-GR" i="1" dirty="0"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it-IT" b="0" i="1" dirty="0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it-IT" b="0" i="1" dirty="0" smtClean="0"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b="0" i="1" dirty="0" smtClean="0"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it-IT" b="0" i="1" dirty="0" smtClean="0"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  <m:sup>
                              <m:r>
                                <a:rPr lang="it-IT" b="0" i="1" dirty="0" smtClean="0"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it-IT" b="0" i="1" dirty="0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it-IT" b="0" i="1" dirty="0" smtClean="0"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it-IT" b="0" i="1" dirty="0" smtClean="0">
                                      <a:highlight>
                                        <a:srgbClr val="FFFFFF"/>
                                      </a:highlight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b="0" i="1" dirty="0" smtClean="0"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dirty="0" smtClean="0"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it-IT" b="0" i="1" dirty="0" smtClean="0"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sub>
                                  </m:sSub>
                                  <m:r>
                                    <a:rPr lang="it-IT" b="0" i="1" dirty="0" smtClean="0">
                                      <a:highlight>
                                        <a:srgbClr val="FFFFFF"/>
                                      </a:highlight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it-IT" b="0" i="1" dirty="0" smtClean="0">
                                      <a:highlight>
                                        <a:srgbClr val="FFFFFF"/>
                                      </a:highlight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e>
                              </m:d>
                            </m:e>
                            <m:sup>
                              <m:r>
                                <a:rPr lang="it-IT" b="0" i="1" dirty="0" smtClean="0"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447FF455-EB80-2933-7570-4C658A2552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9195" y="1803066"/>
                <a:ext cx="6264442" cy="65607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asellaDiTesto 3">
            <a:extLst>
              <a:ext uri="{FF2B5EF4-FFF2-40B4-BE49-F238E27FC236}">
                <a16:creationId xmlns:a16="http://schemas.microsoft.com/office/drawing/2014/main" id="{B974AEF9-C5C0-BD3A-7ADA-2013ABB95724}"/>
              </a:ext>
            </a:extLst>
          </p:cNvPr>
          <p:cNvSpPr txBox="1"/>
          <p:nvPr/>
        </p:nvSpPr>
        <p:spPr>
          <a:xfrm>
            <a:off x="-27345" y="609046"/>
            <a:ext cx="11760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Since</a:t>
            </a:r>
            <a:r>
              <a:rPr lang="it-IT" dirty="0"/>
              <a:t> the system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underactuated</a:t>
            </a:r>
            <a:r>
              <a:rPr lang="it-IT" dirty="0"/>
              <a:t>, the planner just </a:t>
            </a:r>
            <a:r>
              <a:rPr lang="it-IT" dirty="0" err="1"/>
              <a:t>provides</a:t>
            </a:r>
            <a:r>
              <a:rPr lang="it-IT" dirty="0"/>
              <a:t> the </a:t>
            </a:r>
            <a:r>
              <a:rPr lang="it-IT" dirty="0" err="1"/>
              <a:t>desired</a:t>
            </a:r>
            <a:r>
              <a:rPr lang="it-IT" dirty="0"/>
              <a:t> position and </a:t>
            </a:r>
            <a:r>
              <a:rPr lang="it-IT" dirty="0" err="1"/>
              <a:t>yaw</a:t>
            </a:r>
            <a:r>
              <a:rPr lang="it-IT" dirty="0"/>
              <a:t>. The </a:t>
            </a:r>
            <a:r>
              <a:rPr lang="it-IT" dirty="0" err="1"/>
              <a:t>desired</a:t>
            </a:r>
            <a:r>
              <a:rPr lang="it-IT" dirty="0"/>
              <a:t> </a:t>
            </a:r>
            <a:r>
              <a:rPr lang="it-IT" dirty="0" err="1"/>
              <a:t>thrust</a:t>
            </a:r>
            <a:r>
              <a:rPr lang="it-IT" dirty="0"/>
              <a:t> and full </a:t>
            </a:r>
            <a:r>
              <a:rPr lang="it-IT" dirty="0" err="1"/>
              <a:t>attitude</a:t>
            </a:r>
            <a:r>
              <a:rPr lang="it-IT" dirty="0"/>
              <a:t> can be </a:t>
            </a:r>
            <a:r>
              <a:rPr lang="it-IT" dirty="0" err="1"/>
              <a:t>computed</a:t>
            </a:r>
            <a:r>
              <a:rPr lang="it-IT" dirty="0"/>
              <a:t> from the </a:t>
            </a:r>
            <a:r>
              <a:rPr lang="it-IT" dirty="0" err="1"/>
              <a:t>flat</a:t>
            </a:r>
            <a:r>
              <a:rPr lang="it-IT" dirty="0"/>
              <a:t> output and the </a:t>
            </a:r>
            <a:r>
              <a:rPr lang="it-IT" dirty="0" err="1"/>
              <a:t>virtual</a:t>
            </a:r>
            <a:r>
              <a:rPr lang="it-IT" dirty="0"/>
              <a:t> control input.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018B77D7-F559-2D2F-719F-297555B77623}"/>
                  </a:ext>
                </a:extLst>
              </p:cNvPr>
              <p:cNvSpPr txBox="1"/>
              <p:nvPr/>
            </p:nvSpPr>
            <p:spPr>
              <a:xfrm>
                <a:off x="2819195" y="2622789"/>
                <a:ext cx="6264442" cy="9916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it-IT" b="0" i="1" dirty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sSup>
                            <m:sSupPr>
                              <m:ctrlPr>
                                <a:rPr lang="it-IT" b="0" i="1" dirty="0" smtClean="0">
                                  <a:effectLst/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it-IT" b="0" i="0" dirty="0" smtClean="0">
                                  <a:effectLst/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e>
                            <m:sup>
                              <m:r>
                                <a:rPr lang="it-IT" b="0" i="1" dirty="0" smtClean="0">
                                  <a:effectLst/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</m:fName>
                        <m:e>
                          <m:d>
                            <m:dPr>
                              <m:ctrlPr>
                                <a:rPr lang="it-IT" b="0" i="1" dirty="0" smtClean="0">
                                  <a:effectLst/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b="0" i="1" dirty="0" smtClean="0">
                                      <a:effectLst/>
                                      <a:highlight>
                                        <a:srgbClr val="FFFFFF"/>
                                      </a:highlight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dirty="0" smtClean="0">
                                      <a:effectLst/>
                                      <a:highlight>
                                        <a:srgbClr val="FFFFFF"/>
                                      </a:highlight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it-IT" b="0" i="1" dirty="0" smtClean="0">
                                          <a:effectLst/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dirty="0" smtClean="0">
                                          <a:effectLst/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it-IT" b="0" i="1" dirty="0" smtClean="0">
                                          <a:effectLst/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b>
                                  </m:sSub>
                                </m:den>
                              </m:f>
                              <m:d>
                                <m:dPr>
                                  <m:ctrlPr>
                                    <a:rPr lang="it-IT" b="0" i="1" dirty="0" smtClean="0">
                                      <a:effectLst/>
                                      <a:highlight>
                                        <a:srgbClr val="FFFFFF"/>
                                      </a:highlight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b="0" i="1" dirty="0" smtClean="0">
                                          <a:effectLst/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dirty="0" smtClean="0">
                                          <a:effectLst/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it-IT" b="0" i="1" dirty="0" smtClean="0">
                                          <a:effectLst/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sub>
                                  </m:sSub>
                                  <m:func>
                                    <m:funcPr>
                                      <m:ctrlPr>
                                        <a:rPr lang="it-IT" b="0" i="1" dirty="0" smtClean="0">
                                          <a:effectLst/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it-IT" b="0" i="0" dirty="0" smtClean="0">
                                          <a:effectLst/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  <m:t>cos</m:t>
                                      </m:r>
                                    </m:fName>
                                    <m:e>
                                      <m:sSub>
                                        <m:sSubPr>
                                          <m:ctrlPr>
                                            <a:rPr lang="it-IT" b="0" i="1" dirty="0" smtClean="0">
                                              <a:effectLst/>
                                              <a:highlight>
                                                <a:srgbClr val="FFFFFF"/>
                                              </a:highlight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dirty="0" smtClean="0">
                                              <a:effectLst/>
                                              <a:highlight>
                                                <a:srgbClr val="FFFFFF"/>
                                              </a:highlight>
                                              <a:latin typeface="Cambria Math" panose="02040503050406030204" pitchFamily="18" charset="0"/>
                                            </a:rPr>
                                            <m:t>𝜓</m:t>
                                          </m:r>
                                        </m:e>
                                        <m:sub>
                                          <m:r>
                                            <a:rPr lang="it-IT" b="0" i="1" dirty="0" smtClean="0">
                                              <a:effectLst/>
                                              <a:highlight>
                                                <a:srgbClr val="FFFFFF"/>
                                              </a:highlight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</m:sub>
                                      </m:sSub>
                                    </m:e>
                                  </m:func>
                                  <m:r>
                                    <a:rPr lang="it-IT" b="0" i="1" dirty="0" smtClean="0">
                                      <a:effectLst/>
                                      <a:highlight>
                                        <a:srgbClr val="FFFFFF"/>
                                      </a:highlight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it-IT" b="0" i="1" dirty="0" smtClean="0">
                                          <a:effectLst/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dirty="0" smtClean="0">
                                          <a:effectLst/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it-IT" b="0" i="1" dirty="0" smtClean="0">
                                          <a:effectLst/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sub>
                                  </m:sSub>
                                  <m:func>
                                    <m:funcPr>
                                      <m:ctrlPr>
                                        <a:rPr lang="it-IT" b="0" i="1" dirty="0" smtClean="0">
                                          <a:effectLst/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it-IT" b="0" i="0" dirty="0" smtClean="0">
                                          <a:effectLst/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r>
                                        <m:rPr>
                                          <m:lit/>
                                        </m:rPr>
                                        <a:rPr lang="it-IT" b="0" i="1" dirty="0" smtClean="0">
                                          <a:effectLst/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sSub>
                                        <m:sSubPr>
                                          <m:ctrlPr>
                                            <a:rPr lang="it-IT" b="0" i="1" dirty="0" smtClean="0">
                                              <a:effectLst/>
                                              <a:highlight>
                                                <a:srgbClr val="FFFFFF"/>
                                              </a:highlight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dirty="0" smtClean="0">
                                              <a:effectLst/>
                                              <a:highlight>
                                                <a:srgbClr val="FFFFFF"/>
                                              </a:highlight>
                                              <a:latin typeface="Cambria Math" panose="02040503050406030204" pitchFamily="18" charset="0"/>
                                            </a:rPr>
                                            <m:t>𝜓</m:t>
                                          </m:r>
                                        </m:e>
                                        <m:sub>
                                          <m:r>
                                            <a:rPr lang="it-IT" b="0" i="1" dirty="0" smtClean="0">
                                              <a:effectLst/>
                                              <a:highlight>
                                                <a:srgbClr val="FFFFFF"/>
                                              </a:highlight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</m:sub>
                                      </m:sSub>
                                    </m:e>
                                  </m:func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it-IT" b="0">
                  <a:effectLst/>
                  <a:highlight>
                    <a:srgbClr val="FFFFFF"/>
                  </a:highlight>
                </a:endParaRPr>
              </a:p>
              <a:p>
                <a:endParaRPr lang="it-IT"/>
              </a:p>
            </p:txBody>
          </p:sp>
        </mc:Choice>
        <mc:Fallback xmlns="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018B77D7-F559-2D2F-719F-297555B776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9195" y="2622789"/>
                <a:ext cx="6264442" cy="99168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42259754-FE65-7019-CB5D-9C17BC6B5DAF}"/>
                  </a:ext>
                </a:extLst>
              </p:cNvPr>
              <p:cNvSpPr txBox="1"/>
              <p:nvPr/>
            </p:nvSpPr>
            <p:spPr>
              <a:xfrm>
                <a:off x="2819195" y="3614471"/>
                <a:ext cx="6178492" cy="7146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it-IT" b="0" i="1" dirty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sSup>
                            <m:sSupPr>
                              <m:ctrlPr>
                                <a:rPr lang="it-IT" b="0" i="1" dirty="0" smtClean="0">
                                  <a:effectLst/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it-IT" b="0" i="0" dirty="0" smtClean="0">
                                  <a:effectLst/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  <m:t>tan</m:t>
                              </m:r>
                            </m:e>
                            <m:sup>
                              <m:r>
                                <a:rPr lang="it-IT" b="0" i="1" dirty="0" smtClean="0">
                                  <a:effectLst/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</m:fName>
                        <m:e>
                          <m:d>
                            <m:dPr>
                              <m:ctrlPr>
                                <a:rPr lang="it-IT" b="0" i="1" dirty="0" smtClean="0">
                                  <a:effectLst/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b="0" i="1" dirty="0" smtClean="0">
                                      <a:effectLst/>
                                      <a:highlight>
                                        <a:srgbClr val="FFFFFF"/>
                                      </a:highlight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it-IT" i="1" dirty="0"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 dirty="0"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it-IT" b="0" i="1" dirty="0" smtClean="0"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sub>
                                  </m:sSub>
                                  <m:func>
                                    <m:funcPr>
                                      <m:ctrlPr>
                                        <a:rPr lang="it-IT" i="1" dirty="0"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it-IT" dirty="0"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  <m:t>cos</m:t>
                                      </m:r>
                                    </m:fName>
                                    <m:e>
                                      <m:sSub>
                                        <m:sSubPr>
                                          <m:ctrlPr>
                                            <a:rPr lang="it-IT" i="1" dirty="0">
                                              <a:highlight>
                                                <a:srgbClr val="FFFFFF"/>
                                              </a:highlight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 dirty="0">
                                              <a:highlight>
                                                <a:srgbClr val="FFFFFF"/>
                                              </a:highlight>
                                              <a:latin typeface="Cambria Math" panose="02040503050406030204" pitchFamily="18" charset="0"/>
                                            </a:rPr>
                                            <m:t>𝜓</m:t>
                                          </m:r>
                                        </m:e>
                                        <m:sub>
                                          <m:r>
                                            <a:rPr lang="it-IT" i="1" dirty="0">
                                              <a:highlight>
                                                <a:srgbClr val="FFFFFF"/>
                                              </a:highlight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</m:sub>
                                      </m:sSub>
                                    </m:e>
                                  </m:func>
                                  <m:r>
                                    <a:rPr lang="it-IT" b="0" i="1" dirty="0" smtClean="0">
                                      <a:highlight>
                                        <a:srgbClr val="FFFFFF"/>
                                      </a:highlight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it-IT" i="1" dirty="0"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 dirty="0"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it-IT" b="0" i="1" dirty="0" smtClean="0"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sub>
                                  </m:sSub>
                                  <m:func>
                                    <m:funcPr>
                                      <m:ctrlPr>
                                        <a:rPr lang="it-IT" i="1" dirty="0"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it-IT" dirty="0"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r>
                                        <m:rPr>
                                          <m:lit/>
                                        </m:rPr>
                                        <a:rPr lang="it-IT" i="1" dirty="0"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sSub>
                                        <m:sSubPr>
                                          <m:ctrlPr>
                                            <a:rPr lang="it-IT" i="1" dirty="0">
                                              <a:highlight>
                                                <a:srgbClr val="FFFFFF"/>
                                              </a:highlight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 dirty="0">
                                              <a:highlight>
                                                <a:srgbClr val="FFFFFF"/>
                                              </a:highlight>
                                              <a:latin typeface="Cambria Math" panose="02040503050406030204" pitchFamily="18" charset="0"/>
                                            </a:rPr>
                                            <m:t>𝜓</m:t>
                                          </m:r>
                                        </m:e>
                                        <m:sub>
                                          <m:r>
                                            <a:rPr lang="it-IT" i="1" dirty="0">
                                              <a:highlight>
                                                <a:srgbClr val="FFFFFF"/>
                                              </a:highlight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</m:sub>
                                      </m:sSub>
                                    </m:e>
                                  </m:func>
                                </m:num>
                                <m:den>
                                  <m:sSub>
                                    <m:sSubPr>
                                      <m:ctrlPr>
                                        <a:rPr lang="it-IT" b="0" i="1" dirty="0" smtClean="0">
                                          <a:effectLst/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dirty="0" smtClean="0">
                                          <a:effectLst/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it-IT" b="0" i="1" dirty="0" smtClean="0">
                                          <a:effectLst/>
                                          <a:highlight>
                                            <a:srgbClr val="FFFFFF"/>
                                          </a:highlight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sub>
                                  </m:sSub>
                                  <m:r>
                                    <a:rPr lang="it-IT" b="0" i="1" dirty="0" smtClean="0">
                                      <a:effectLst/>
                                      <a:highlight>
                                        <a:srgbClr val="FFFFFF"/>
                                      </a:highlight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it-IT" b="0" i="1" dirty="0" smtClean="0">
                                      <a:effectLst/>
                                      <a:highlight>
                                        <a:srgbClr val="FFFFFF"/>
                                      </a:highlight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it-IT" b="0">
                  <a:effectLst/>
                  <a:highlight>
                    <a:srgbClr val="FFFFFF"/>
                  </a:highlight>
                </a:endParaRPr>
              </a:p>
            </p:txBody>
          </p:sp>
        </mc:Choice>
        <mc:Fallback xmlns="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42259754-FE65-7019-CB5D-9C17BC6B5D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9195" y="3614471"/>
                <a:ext cx="6178492" cy="71468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9670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MOMENTUM-BASED ESTIMATOR SYNTHESIS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11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EBF7C3-DE38-D2DD-E8E0-66D56CD14B04}"/>
              </a:ext>
            </a:extLst>
          </p:cNvPr>
          <p:cNvSpPr txBox="1"/>
          <p:nvPr/>
        </p:nvSpPr>
        <p:spPr>
          <a:xfrm>
            <a:off x="0" y="61357"/>
            <a:ext cx="95864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>
                <a:solidFill>
                  <a:srgbClr val="C00000"/>
                </a:solidFill>
                <a:latin typeface="Century Gothic" panose="020B0502020202020204" pitchFamily="34" charset="0"/>
              </a:rPr>
              <a:t>Momentum-Base Estimator Synthesis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EE0051A3-CE2D-5E89-A4D6-2E9498496BA1}"/>
                  </a:ext>
                </a:extLst>
              </p:cNvPr>
              <p:cNvSpPr txBox="1"/>
              <p:nvPr/>
            </p:nvSpPr>
            <p:spPr>
              <a:xfrm>
                <a:off x="8143197" y="1419138"/>
                <a:ext cx="2347822" cy="5254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𝑞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it-IT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𝜂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it-IT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̇"/>
                                        <m:ctrlP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̇"/>
                                        <m:ctrlP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𝜂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EE0051A3-CE2D-5E89-A4D6-2E9498496B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43197" y="1419138"/>
                <a:ext cx="2347822" cy="5254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7D55F340-74E0-4DCF-BA63-F62AE56AB28D}"/>
                  </a:ext>
                </a:extLst>
              </p:cNvPr>
              <p:cNvSpPr txBox="1"/>
              <p:nvPr/>
            </p:nvSpPr>
            <p:spPr>
              <a:xfrm>
                <a:off x="7313302" y="2436946"/>
                <a:ext cx="4546299" cy="52136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+,,,+</m:t>
                          </m:r>
                          <m:sSub>
                            <m:sSub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it-IT" b="0"/>
              </a:p>
            </p:txBody>
          </p:sp>
        </mc:Choice>
        <mc:Fallback xmlns="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7D55F340-74E0-4DCF-BA63-F62AE56AB2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13302" y="2436946"/>
                <a:ext cx="4546299" cy="521361"/>
              </a:xfrm>
              <a:prstGeom prst="rect">
                <a:avLst/>
              </a:prstGeom>
              <a:blipFill>
                <a:blip r:embed="rId5"/>
                <a:stretch>
                  <a:fillRect b="-117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46B38B47-9138-6B4F-14F4-0B65BD123CBC}"/>
                  </a:ext>
                </a:extLst>
              </p:cNvPr>
              <p:cNvSpPr txBox="1"/>
              <p:nvPr/>
            </p:nvSpPr>
            <p:spPr>
              <a:xfrm>
                <a:off x="7313302" y="3284482"/>
                <a:ext cx="4812632" cy="78752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∏"/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sup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=0…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−1</m:t>
                      </m:r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46B38B47-9138-6B4F-14F4-0B65BD123C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13302" y="3284482"/>
                <a:ext cx="4812632" cy="78752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AF2AA1EF-09E0-0597-6577-0339226B6CEA}"/>
                  </a:ext>
                </a:extLst>
              </p:cNvPr>
              <p:cNvSpPr txBox="1"/>
              <p:nvPr/>
            </p:nvSpPr>
            <p:spPr>
              <a:xfrm>
                <a:off x="6666735" y="4290326"/>
                <a:ext cx="5300746" cy="62459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𝑞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𝑓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𝜏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sub>
                                    </m:sSub>
                                  </m:e>
                                </m:mr>
                              </m:m>
                            </m:e>
                          </m:d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begChr m:val="["/>
                          <m:endChr m:val="]"/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p>
                                  <m:sSup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p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𝜂</m:t>
                                        </m:r>
                                      </m:e>
                                      <m:sub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</m:sub>
                                    </m:s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̇"/>
                                            <m:ctrl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𝜂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</m:sub>
                                    </m:sSub>
                                  </m:e>
                                </m:d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̇"/>
                                        <m:ctrlP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𝜂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  <m:sup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𝜂</m:t>
                                        </m:r>
                                      </m:e>
                                      <m:sub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</m:sub>
                                    </m:sSub>
                                  </m:e>
                                </m:d>
                                <m:sSup>
                                  <m:sSup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p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p>
                                </m:sSup>
                              </m:e>
                            </m:mr>
                          </m:m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𝑑𝑡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AF2AA1EF-09E0-0597-6577-0339226B6C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6735" y="4290326"/>
                <a:ext cx="5300746" cy="62459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62141E8B-7A37-FC1B-A19C-71CAEC006188}"/>
                  </a:ext>
                </a:extLst>
              </p:cNvPr>
              <p:cNvSpPr txBox="1"/>
              <p:nvPr/>
            </p:nvSpPr>
            <p:spPr>
              <a:xfrm>
                <a:off x="7508457" y="5245841"/>
                <a:ext cx="4783264" cy="7169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nary>
                        <m:nary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𝑓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𝜏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sub>
                                    </m:sSub>
                                  </m:e>
                                </m:mr>
                              </m:m>
                            </m:e>
                          </m:d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𝑑𝑡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=2…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62141E8B-7A37-FC1B-A19C-71CAEC0061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08457" y="5245841"/>
                <a:ext cx="4783264" cy="71692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A8530CE-D52F-CEC4-8CAE-20529E60646B}"/>
              </a:ext>
            </a:extLst>
          </p:cNvPr>
          <p:cNvSpPr txBox="1"/>
          <p:nvPr/>
        </p:nvSpPr>
        <p:spPr>
          <a:xfrm>
            <a:off x="14285" y="646132"/>
            <a:ext cx="117450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0" i="0">
                <a:effectLst/>
                <a:highlight>
                  <a:srgbClr val="FFFFFF"/>
                </a:highlight>
              </a:rPr>
              <a:t>The momentum-based estimator of order r has been</a:t>
            </a:r>
            <a:r>
              <a:rPr lang="en-US">
                <a:highlight>
                  <a:srgbClr val="FFFFFF"/>
                </a:highlight>
              </a:rPr>
              <a:t> </a:t>
            </a:r>
            <a:r>
              <a:rPr lang="en-US" b="0" i="0">
                <a:effectLst/>
                <a:highlight>
                  <a:srgbClr val="FFFFFF"/>
                </a:highlight>
              </a:rPr>
              <a:t>proposed as the solution to estimate disturbances acting</a:t>
            </a:r>
            <a:r>
              <a:rPr lang="en-US">
                <a:highlight>
                  <a:srgbClr val="FFFFFF"/>
                </a:highlight>
              </a:rPr>
              <a:t> </a:t>
            </a:r>
            <a:r>
              <a:rPr lang="en-US" b="0" i="0">
                <a:effectLst/>
                <a:highlight>
                  <a:srgbClr val="FFFFFF"/>
                </a:highlight>
              </a:rPr>
              <a:t>on the QUAV during the flight.</a:t>
            </a:r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C5A683CD-2B03-3666-1721-171D3A0D23E2}"/>
                  </a:ext>
                </a:extLst>
              </p:cNvPr>
              <p:cNvSpPr txBox="1"/>
              <p:nvPr/>
            </p:nvSpPr>
            <p:spPr>
              <a:xfrm>
                <a:off x="0" y="1575271"/>
                <a:ext cx="636638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b="0" i="0">
                    <a:effectLst/>
                    <a:highlight>
                      <a:srgbClr val="FFFFFF"/>
                    </a:highlight>
                  </a:rPr>
                  <a:t>Through the computation</a:t>
                </a:r>
                <a:r>
                  <a:rPr lang="en-US">
                    <a:highlight>
                      <a:srgbClr val="FFFFFF"/>
                    </a:highlight>
                  </a:rPr>
                  <a:t> </a:t>
                </a:r>
                <a:r>
                  <a:rPr lang="en-US" b="0" i="0">
                    <a:effectLst/>
                    <a:highlight>
                      <a:srgbClr val="FFFFFF"/>
                    </a:highlight>
                  </a:rPr>
                  <a:t>of the momentum vector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effectLst/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/>
                  <a:t>:</a:t>
                </a:r>
                <a:endParaRPr lang="it-IT"/>
              </a:p>
            </p:txBody>
          </p:sp>
        </mc:Choice>
        <mc:Fallback xmlns=""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C5A683CD-2B03-3666-1721-171D3A0D23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575271"/>
                <a:ext cx="6366386" cy="369332"/>
              </a:xfrm>
              <a:prstGeom prst="rect">
                <a:avLst/>
              </a:prstGeom>
              <a:blipFill>
                <a:blip r:embed="rId9"/>
                <a:stretch>
                  <a:fillRect l="-766" t="-6557" b="-2623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A140D30F-7B85-875E-F738-1C245E575AC0}"/>
              </a:ext>
            </a:extLst>
          </p:cNvPr>
          <p:cNvSpPr txBox="1"/>
          <p:nvPr/>
        </p:nvSpPr>
        <p:spPr>
          <a:xfrm>
            <a:off x="0" y="2588975"/>
            <a:ext cx="63663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>
                <a:effectLst/>
                <a:highlight>
                  <a:srgbClr val="FFFFFF"/>
                </a:highlight>
              </a:rPr>
              <a:t>Then, the estimator of order r can be chosen as:</a:t>
            </a:r>
            <a:endParaRPr lang="it-IT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A605C3A-C4B9-DBDB-DF6C-D4B3492F3BFD}"/>
              </a:ext>
            </a:extLst>
          </p:cNvPr>
          <p:cNvSpPr txBox="1"/>
          <p:nvPr/>
        </p:nvSpPr>
        <p:spPr>
          <a:xfrm>
            <a:off x="14285" y="3351442"/>
            <a:ext cx="64155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0" i="0">
                <a:effectLst/>
                <a:highlight>
                  <a:srgbClr val="FFFFFF"/>
                </a:highlight>
              </a:rPr>
              <a:t>Once obtained these coefficients, first we have to compute the gains for the estimation:</a:t>
            </a:r>
            <a:endParaRPr lang="it-IT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BFBC8AAD-3D5D-F870-7F3D-7C5A2BD2C453}"/>
              </a:ext>
            </a:extLst>
          </p:cNvPr>
          <p:cNvSpPr txBox="1"/>
          <p:nvPr/>
        </p:nvSpPr>
        <p:spPr>
          <a:xfrm>
            <a:off x="14285" y="4464698"/>
            <a:ext cx="641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>
                <a:effectLst/>
                <a:highlight>
                  <a:srgbClr val="FFFFFF"/>
                </a:highlight>
              </a:rPr>
              <a:t>Then, the estimation law is:</a:t>
            </a:r>
            <a:endParaRPr lang="it-IT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7D024E48-C63D-D125-54A4-A661D370BED2}"/>
              </a:ext>
            </a:extLst>
          </p:cNvPr>
          <p:cNvSpPr txBox="1"/>
          <p:nvPr/>
        </p:nvSpPr>
        <p:spPr>
          <a:xfrm>
            <a:off x="0" y="5042317"/>
            <a:ext cx="642983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/>
            <a:r>
              <a:rPr lang="en-US">
                <a:effectLst/>
                <a:highlight>
                  <a:srgbClr val="FFFFFF"/>
                </a:highlight>
              </a:rPr>
              <a:t>The sliding mode controller is already able</a:t>
            </a:r>
            <a:r>
              <a:rPr lang="en-US">
                <a:highlight>
                  <a:srgbClr val="FFFFFF"/>
                </a:highlight>
              </a:rPr>
              <a:t> </a:t>
            </a:r>
            <a:r>
              <a:rPr lang="en-US">
                <a:effectLst/>
                <a:highlight>
                  <a:srgbClr val="FFFFFF"/>
                </a:highlight>
              </a:rPr>
              <a:t>to manage the disturbances and the uncertainties due to</a:t>
            </a:r>
            <a:r>
              <a:rPr lang="en-US">
                <a:highlight>
                  <a:srgbClr val="FFFFFF"/>
                </a:highlight>
              </a:rPr>
              <a:t> </a:t>
            </a:r>
            <a:r>
              <a:rPr lang="en-US">
                <a:effectLst/>
                <a:highlight>
                  <a:srgbClr val="FFFFFF"/>
                </a:highlight>
              </a:rPr>
              <a:t>its robustness; however, the momentum-based estimator</a:t>
            </a:r>
            <a:r>
              <a:rPr lang="en-US">
                <a:highlight>
                  <a:srgbClr val="FFFFFF"/>
                </a:highlight>
              </a:rPr>
              <a:t> </a:t>
            </a:r>
            <a:r>
              <a:rPr lang="en-US">
                <a:effectLst/>
                <a:highlight>
                  <a:srgbClr val="FFFFFF"/>
                </a:highlight>
              </a:rPr>
              <a:t>has been considered because it is able to provide the</a:t>
            </a:r>
            <a:r>
              <a:rPr lang="en-US">
                <a:highlight>
                  <a:srgbClr val="FFFFFF"/>
                </a:highlight>
              </a:rPr>
              <a:t> </a:t>
            </a:r>
            <a:r>
              <a:rPr lang="en-US">
                <a:effectLst/>
                <a:highlight>
                  <a:srgbClr val="FFFFFF"/>
                </a:highlight>
              </a:rPr>
              <a:t>estimation of the disturbances and uncertainties that</a:t>
            </a:r>
            <a:r>
              <a:rPr lang="en-US">
                <a:highlight>
                  <a:srgbClr val="FFFFFF"/>
                </a:highlight>
              </a:rPr>
              <a:t> </a:t>
            </a:r>
            <a:r>
              <a:rPr lang="en-US">
                <a:effectLst/>
                <a:highlight>
                  <a:srgbClr val="FFFFFF"/>
                </a:highlight>
              </a:rPr>
              <a:t>affect the system.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4999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 dirty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CONTROL SCHEME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12</a:t>
            </a:fld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EBF7C3-DE38-D2DD-E8E0-66D56CD14B04}"/>
              </a:ext>
            </a:extLst>
          </p:cNvPr>
          <p:cNvSpPr txBox="1"/>
          <p:nvPr/>
        </p:nvSpPr>
        <p:spPr>
          <a:xfrm>
            <a:off x="0" y="61357"/>
            <a:ext cx="61052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>
                <a:solidFill>
                  <a:srgbClr val="C00000"/>
                </a:solidFill>
                <a:latin typeface="Century Gothic" panose="020B0502020202020204" pitchFamily="34" charset="0"/>
              </a:rPr>
              <a:t>Control Scheme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7527B116-8576-757E-9850-59A33DE0E099}"/>
              </a:ext>
            </a:extLst>
          </p:cNvPr>
          <p:cNvSpPr/>
          <p:nvPr/>
        </p:nvSpPr>
        <p:spPr>
          <a:xfrm>
            <a:off x="11072723" y="1966778"/>
            <a:ext cx="353961" cy="20844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UAV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78AB4DA4-4292-3530-8386-B91B32DF568F}"/>
              </a:ext>
            </a:extLst>
          </p:cNvPr>
          <p:cNvSpPr/>
          <p:nvPr/>
        </p:nvSpPr>
        <p:spPr>
          <a:xfrm>
            <a:off x="1237916" y="1992013"/>
            <a:ext cx="1315191" cy="7865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Position Sliding Surface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22810CF-9E89-EF69-3F7E-ECAD316303A9}"/>
              </a:ext>
            </a:extLst>
          </p:cNvPr>
          <p:cNvSpPr/>
          <p:nvPr/>
        </p:nvSpPr>
        <p:spPr>
          <a:xfrm>
            <a:off x="3262714" y="1992013"/>
            <a:ext cx="1315191" cy="7865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Position Controller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9605A5C6-9C6C-C2E2-B66B-63CC2DCC3355}"/>
              </a:ext>
            </a:extLst>
          </p:cNvPr>
          <p:cNvSpPr/>
          <p:nvPr/>
        </p:nvSpPr>
        <p:spPr>
          <a:xfrm>
            <a:off x="9359425" y="3289871"/>
            <a:ext cx="1315191" cy="7865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Angular</a:t>
            </a:r>
            <a:r>
              <a:rPr lang="it-IT" dirty="0"/>
              <a:t> Controller</a:t>
            </a: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A606C8CF-CAE1-D296-256D-5C67C62FF721}"/>
              </a:ext>
            </a:extLst>
          </p:cNvPr>
          <p:cNvSpPr/>
          <p:nvPr/>
        </p:nvSpPr>
        <p:spPr>
          <a:xfrm>
            <a:off x="5473163" y="1992012"/>
            <a:ext cx="1315191" cy="7865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Thrust and Attitude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F21137FE-E6A0-35AB-FA18-DAB7405FC7AE}"/>
              </a:ext>
            </a:extLst>
          </p:cNvPr>
          <p:cNvSpPr/>
          <p:nvPr/>
        </p:nvSpPr>
        <p:spPr>
          <a:xfrm>
            <a:off x="5473163" y="3293144"/>
            <a:ext cx="1315191" cy="7865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Filter and Derivatives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C243E048-FBD2-D58B-4722-9518A004745B}"/>
              </a:ext>
            </a:extLst>
          </p:cNvPr>
          <p:cNvSpPr/>
          <p:nvPr/>
        </p:nvSpPr>
        <p:spPr>
          <a:xfrm>
            <a:off x="9358660" y="1966778"/>
            <a:ext cx="1315191" cy="7865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Allocation Matrix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0648A79F-0593-AC97-9F6C-C25404293EFC}"/>
              </a:ext>
            </a:extLst>
          </p:cNvPr>
          <p:cNvSpPr/>
          <p:nvPr/>
        </p:nvSpPr>
        <p:spPr>
          <a:xfrm>
            <a:off x="7629214" y="3293144"/>
            <a:ext cx="1315191" cy="7865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Angular Sliding Surface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57EBD284-BCB4-43E3-F9DD-9FA28D382317}"/>
              </a:ext>
            </a:extLst>
          </p:cNvPr>
          <p:cNvSpPr/>
          <p:nvPr/>
        </p:nvSpPr>
        <p:spPr>
          <a:xfrm>
            <a:off x="9368921" y="5105064"/>
            <a:ext cx="1315191" cy="7865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External Wrenches Estimator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D63844EC-F52F-9687-1F47-8289C523AE9D}"/>
              </a:ext>
            </a:extLst>
          </p:cNvPr>
          <p:cNvSpPr/>
          <p:nvPr/>
        </p:nvSpPr>
        <p:spPr>
          <a:xfrm>
            <a:off x="144206" y="1992013"/>
            <a:ext cx="353961" cy="20844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/>
              <a:t>PLANNER</a:t>
            </a:r>
          </a:p>
        </p:txBody>
      </p: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6A9F1AF6-AF4C-0F69-3C6A-834A61C7324E}"/>
              </a:ext>
            </a:extLst>
          </p:cNvPr>
          <p:cNvCxnSpPr>
            <a:cxnSpLocks/>
          </p:cNvCxnSpPr>
          <p:nvPr/>
        </p:nvCxnSpPr>
        <p:spPr>
          <a:xfrm>
            <a:off x="498167" y="2408573"/>
            <a:ext cx="73974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D90A2202-9EC0-3105-9081-DE143E5DB78C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2553107" y="2385303"/>
            <a:ext cx="70960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E49A02D9-751C-40DF-E3B4-BC37A6D6ADA5}"/>
              </a:ext>
            </a:extLst>
          </p:cNvPr>
          <p:cNvCxnSpPr>
            <a:cxnSpLocks/>
          </p:cNvCxnSpPr>
          <p:nvPr/>
        </p:nvCxnSpPr>
        <p:spPr>
          <a:xfrm flipV="1">
            <a:off x="853440" y="2408573"/>
            <a:ext cx="0" cy="69055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6F1CBFA8-231B-91EF-497E-EF21B82DDE9A}"/>
              </a:ext>
            </a:extLst>
          </p:cNvPr>
          <p:cNvCxnSpPr>
            <a:cxnSpLocks/>
          </p:cNvCxnSpPr>
          <p:nvPr/>
        </p:nvCxnSpPr>
        <p:spPr>
          <a:xfrm>
            <a:off x="853440" y="3099126"/>
            <a:ext cx="2042160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772383A5-FF35-1B6B-2B78-6A699E4AFF52}"/>
              </a:ext>
            </a:extLst>
          </p:cNvPr>
          <p:cNvCxnSpPr>
            <a:cxnSpLocks/>
          </p:cNvCxnSpPr>
          <p:nvPr/>
        </p:nvCxnSpPr>
        <p:spPr>
          <a:xfrm flipV="1">
            <a:off x="2895600" y="2674045"/>
            <a:ext cx="0" cy="42508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F5CE6219-4BAB-0354-CA24-18133A1F8359}"/>
              </a:ext>
            </a:extLst>
          </p:cNvPr>
          <p:cNvCxnSpPr>
            <a:cxnSpLocks/>
          </p:cNvCxnSpPr>
          <p:nvPr/>
        </p:nvCxnSpPr>
        <p:spPr>
          <a:xfrm>
            <a:off x="2895600" y="2674045"/>
            <a:ext cx="36711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90A3E373-F955-78E3-7428-013435775AEF}"/>
              </a:ext>
            </a:extLst>
          </p:cNvPr>
          <p:cNvCxnSpPr>
            <a:cxnSpLocks/>
            <a:stCxn id="6" idx="3"/>
            <a:endCxn id="11" idx="1"/>
          </p:cNvCxnSpPr>
          <p:nvPr/>
        </p:nvCxnSpPr>
        <p:spPr>
          <a:xfrm flipV="1">
            <a:off x="4577905" y="2385302"/>
            <a:ext cx="895258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888D8D9D-C8D8-F182-7CEC-15C906002079}"/>
              </a:ext>
            </a:extLst>
          </p:cNvPr>
          <p:cNvCxnSpPr>
            <a:cxnSpLocks/>
          </p:cNvCxnSpPr>
          <p:nvPr/>
        </p:nvCxnSpPr>
        <p:spPr>
          <a:xfrm>
            <a:off x="5856439" y="2794977"/>
            <a:ext cx="0" cy="5145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94BA10E4-1B34-2C34-CD8C-0C74943E2245}"/>
              </a:ext>
            </a:extLst>
          </p:cNvPr>
          <p:cNvCxnSpPr/>
          <p:nvPr/>
        </p:nvCxnSpPr>
        <p:spPr>
          <a:xfrm>
            <a:off x="498167" y="3899794"/>
            <a:ext cx="497499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C87595FA-4E44-9CAB-C8A1-EF7CC1275FCE}"/>
              </a:ext>
            </a:extLst>
          </p:cNvPr>
          <p:cNvCxnSpPr/>
          <p:nvPr/>
        </p:nvCxnSpPr>
        <p:spPr>
          <a:xfrm>
            <a:off x="498167" y="3488314"/>
            <a:ext cx="497499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2 27">
            <a:extLst>
              <a:ext uri="{FF2B5EF4-FFF2-40B4-BE49-F238E27FC236}">
                <a16:creationId xmlns:a16="http://schemas.microsoft.com/office/drawing/2014/main" id="{2E585DA6-F157-E43D-AF08-FD46F8F39561}"/>
              </a:ext>
            </a:extLst>
          </p:cNvPr>
          <p:cNvCxnSpPr>
            <a:cxnSpLocks/>
          </p:cNvCxnSpPr>
          <p:nvPr/>
        </p:nvCxnSpPr>
        <p:spPr>
          <a:xfrm>
            <a:off x="5106050" y="2674045"/>
            <a:ext cx="3671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5FABD5ED-1599-1D4F-C56E-59B4487DC4D7}"/>
              </a:ext>
            </a:extLst>
          </p:cNvPr>
          <p:cNvCxnSpPr/>
          <p:nvPr/>
        </p:nvCxnSpPr>
        <p:spPr>
          <a:xfrm>
            <a:off x="5106050" y="2674045"/>
            <a:ext cx="0" cy="81426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Connettore 2 29">
            <a:extLst>
              <a:ext uri="{FF2B5EF4-FFF2-40B4-BE49-F238E27FC236}">
                <a16:creationId xmlns:a16="http://schemas.microsoft.com/office/drawing/2014/main" id="{81960659-D082-32A9-2602-521D118C65A9}"/>
              </a:ext>
            </a:extLst>
          </p:cNvPr>
          <p:cNvCxnSpPr>
            <a:stCxn id="11" idx="3"/>
            <a:endCxn id="13" idx="1"/>
          </p:cNvCxnSpPr>
          <p:nvPr/>
        </p:nvCxnSpPr>
        <p:spPr>
          <a:xfrm flipV="1">
            <a:off x="6788354" y="2360068"/>
            <a:ext cx="2570306" cy="2523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8A58339D-303E-4C22-554C-B07A5E4A5FFF}"/>
              </a:ext>
            </a:extLst>
          </p:cNvPr>
          <p:cNvCxnSpPr/>
          <p:nvPr/>
        </p:nvCxnSpPr>
        <p:spPr>
          <a:xfrm>
            <a:off x="6405079" y="2794977"/>
            <a:ext cx="0" cy="5145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1397D496-5971-06ED-7861-61378A232906}"/>
              </a:ext>
            </a:extLst>
          </p:cNvPr>
          <p:cNvCxnSpPr>
            <a:stCxn id="12" idx="3"/>
            <a:endCxn id="14" idx="1"/>
          </p:cNvCxnSpPr>
          <p:nvPr/>
        </p:nvCxnSpPr>
        <p:spPr>
          <a:xfrm>
            <a:off x="6788354" y="3686434"/>
            <a:ext cx="84086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3" name="Connettore 2 32">
            <a:extLst>
              <a:ext uri="{FF2B5EF4-FFF2-40B4-BE49-F238E27FC236}">
                <a16:creationId xmlns:a16="http://schemas.microsoft.com/office/drawing/2014/main" id="{F5081F8D-9B0B-1168-7BC2-E60832AF2CAD}"/>
              </a:ext>
            </a:extLst>
          </p:cNvPr>
          <p:cNvCxnSpPr>
            <a:stCxn id="14" idx="3"/>
            <a:endCxn id="8" idx="1"/>
          </p:cNvCxnSpPr>
          <p:nvPr/>
        </p:nvCxnSpPr>
        <p:spPr>
          <a:xfrm flipV="1">
            <a:off x="8944405" y="3683161"/>
            <a:ext cx="415020" cy="32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C9A1C338-F435-0F49-1B8B-4A4D7009CF4B}"/>
              </a:ext>
            </a:extLst>
          </p:cNvPr>
          <p:cNvCxnSpPr>
            <a:stCxn id="8" idx="0"/>
            <a:endCxn id="13" idx="2"/>
          </p:cNvCxnSpPr>
          <p:nvPr/>
        </p:nvCxnSpPr>
        <p:spPr>
          <a:xfrm flipH="1" flipV="1">
            <a:off x="10016256" y="2753358"/>
            <a:ext cx="765" cy="53651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5" name="Connettore 2 34">
            <a:extLst>
              <a:ext uri="{FF2B5EF4-FFF2-40B4-BE49-F238E27FC236}">
                <a16:creationId xmlns:a16="http://schemas.microsoft.com/office/drawing/2014/main" id="{B4CF822C-9CB6-5C68-29C3-6EA248E76507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0673851" y="2360068"/>
            <a:ext cx="39044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21B18CF8-682C-B1A0-133F-AE260C6630DC}"/>
              </a:ext>
            </a:extLst>
          </p:cNvPr>
          <p:cNvCxnSpPr>
            <a:cxnSpLocks/>
          </p:cNvCxnSpPr>
          <p:nvPr/>
        </p:nvCxnSpPr>
        <p:spPr>
          <a:xfrm>
            <a:off x="11426681" y="2275840"/>
            <a:ext cx="95496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" name="Connettore diritto 36">
            <a:extLst>
              <a:ext uri="{FF2B5EF4-FFF2-40B4-BE49-F238E27FC236}">
                <a16:creationId xmlns:a16="http://schemas.microsoft.com/office/drawing/2014/main" id="{0F8089D4-35A0-90C0-AE55-33AE53DDA140}"/>
              </a:ext>
            </a:extLst>
          </p:cNvPr>
          <p:cNvCxnSpPr>
            <a:cxnSpLocks/>
          </p:cNvCxnSpPr>
          <p:nvPr/>
        </p:nvCxnSpPr>
        <p:spPr>
          <a:xfrm>
            <a:off x="11435108" y="2781913"/>
            <a:ext cx="28738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59BBF757-725B-FD73-81B2-9018149E49C7}"/>
              </a:ext>
            </a:extLst>
          </p:cNvPr>
          <p:cNvCxnSpPr>
            <a:cxnSpLocks/>
          </p:cNvCxnSpPr>
          <p:nvPr/>
        </p:nvCxnSpPr>
        <p:spPr>
          <a:xfrm>
            <a:off x="11426682" y="3794921"/>
            <a:ext cx="65863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2 38">
            <a:extLst>
              <a:ext uri="{FF2B5EF4-FFF2-40B4-BE49-F238E27FC236}">
                <a16:creationId xmlns:a16="http://schemas.microsoft.com/office/drawing/2014/main" id="{B564ADE2-95F6-1F86-336C-70CD36D83D49}"/>
              </a:ext>
            </a:extLst>
          </p:cNvPr>
          <p:cNvCxnSpPr>
            <a:cxnSpLocks/>
            <a:stCxn id="15" idx="0"/>
            <a:endCxn id="8" idx="2"/>
          </p:cNvCxnSpPr>
          <p:nvPr/>
        </p:nvCxnSpPr>
        <p:spPr>
          <a:xfrm flipH="1" flipV="1">
            <a:off x="10017021" y="4076451"/>
            <a:ext cx="9496" cy="102861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0" name="Connettore 2 39">
            <a:extLst>
              <a:ext uri="{FF2B5EF4-FFF2-40B4-BE49-F238E27FC236}">
                <a16:creationId xmlns:a16="http://schemas.microsoft.com/office/drawing/2014/main" id="{6D2673DE-7638-8812-ADE4-5C5EC7AC1F79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3920310" y="2778593"/>
            <a:ext cx="0" cy="5910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diritto 40">
            <a:extLst>
              <a:ext uri="{FF2B5EF4-FFF2-40B4-BE49-F238E27FC236}">
                <a16:creationId xmlns:a16="http://schemas.microsoft.com/office/drawing/2014/main" id="{1789DB97-6F5B-2EE4-7B7A-E62AAD06C1E7}"/>
              </a:ext>
            </a:extLst>
          </p:cNvPr>
          <p:cNvCxnSpPr>
            <a:stCxn id="15" idx="1"/>
          </p:cNvCxnSpPr>
          <p:nvPr/>
        </p:nvCxnSpPr>
        <p:spPr>
          <a:xfrm flipH="1">
            <a:off x="3930571" y="5498354"/>
            <a:ext cx="5438350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diritto 41">
            <a:extLst>
              <a:ext uri="{FF2B5EF4-FFF2-40B4-BE49-F238E27FC236}">
                <a16:creationId xmlns:a16="http://schemas.microsoft.com/office/drawing/2014/main" id="{80B1BE22-BF95-A4C5-AB40-FF41DE4D1D3E}"/>
              </a:ext>
            </a:extLst>
          </p:cNvPr>
          <p:cNvCxnSpPr>
            <a:cxnSpLocks/>
          </p:cNvCxnSpPr>
          <p:nvPr/>
        </p:nvCxnSpPr>
        <p:spPr>
          <a:xfrm flipH="1" flipV="1">
            <a:off x="3920309" y="4076451"/>
            <a:ext cx="17849" cy="142190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3" name="Arco 42">
            <a:extLst>
              <a:ext uri="{FF2B5EF4-FFF2-40B4-BE49-F238E27FC236}">
                <a16:creationId xmlns:a16="http://schemas.microsoft.com/office/drawing/2014/main" id="{BA14877F-00FE-313F-ED79-605F8E3467CA}"/>
              </a:ext>
            </a:extLst>
          </p:cNvPr>
          <p:cNvSpPr/>
          <p:nvPr/>
        </p:nvSpPr>
        <p:spPr>
          <a:xfrm>
            <a:off x="3574752" y="3369685"/>
            <a:ext cx="780905" cy="710031"/>
          </a:xfrm>
          <a:prstGeom prst="arc">
            <a:avLst>
              <a:gd name="adj1" fmla="val 5776064"/>
              <a:gd name="adj2" fmla="val 15896121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asellaDiTesto 43">
                <a:extLst>
                  <a:ext uri="{FF2B5EF4-FFF2-40B4-BE49-F238E27FC236}">
                    <a16:creationId xmlns:a16="http://schemas.microsoft.com/office/drawing/2014/main" id="{FEF36262-477C-6952-E73D-269C49764D5D}"/>
                  </a:ext>
                </a:extLst>
              </p:cNvPr>
              <p:cNvSpPr txBox="1"/>
              <p:nvPr/>
            </p:nvSpPr>
            <p:spPr>
              <a:xfrm>
                <a:off x="455470" y="1705089"/>
                <a:ext cx="333370" cy="381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44" name="CasellaDiTesto 43">
                <a:extLst>
                  <a:ext uri="{FF2B5EF4-FFF2-40B4-BE49-F238E27FC236}">
                    <a16:creationId xmlns:a16="http://schemas.microsoft.com/office/drawing/2014/main" id="{FEF36262-477C-6952-E73D-269C49764D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470" y="1705089"/>
                <a:ext cx="333370" cy="381515"/>
              </a:xfrm>
              <a:prstGeom prst="rect">
                <a:avLst/>
              </a:prstGeom>
              <a:blipFill>
                <a:blip r:embed="rId4"/>
                <a:stretch>
                  <a:fillRect r="-59259" b="-483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CasellaDiTesto 44">
                <a:extLst>
                  <a:ext uri="{FF2B5EF4-FFF2-40B4-BE49-F238E27FC236}">
                    <a16:creationId xmlns:a16="http://schemas.microsoft.com/office/drawing/2014/main" id="{84354B3F-06DD-9C06-22E3-14C97CA31D27}"/>
                  </a:ext>
                </a:extLst>
              </p:cNvPr>
              <p:cNvSpPr txBox="1"/>
              <p:nvPr/>
            </p:nvSpPr>
            <p:spPr>
              <a:xfrm>
                <a:off x="455470" y="1976232"/>
                <a:ext cx="333370" cy="381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it-IT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b</m:t>
                          </m:r>
                          <m:r>
                            <a:rPr lang="it-IT" b="0" i="0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d</m:t>
                          </m:r>
                        </m:sub>
                      </m:sSub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45" name="CasellaDiTesto 44">
                <a:extLst>
                  <a:ext uri="{FF2B5EF4-FFF2-40B4-BE49-F238E27FC236}">
                    <a16:creationId xmlns:a16="http://schemas.microsoft.com/office/drawing/2014/main" id="{84354B3F-06DD-9C06-22E3-14C97CA31D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470" y="1976232"/>
                <a:ext cx="333370" cy="381515"/>
              </a:xfrm>
              <a:prstGeom prst="rect">
                <a:avLst/>
              </a:prstGeom>
              <a:blipFill>
                <a:blip r:embed="rId5"/>
                <a:stretch>
                  <a:fillRect r="-57407" b="-476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CasellaDiTesto 45">
                <a:extLst>
                  <a:ext uri="{FF2B5EF4-FFF2-40B4-BE49-F238E27FC236}">
                    <a16:creationId xmlns:a16="http://schemas.microsoft.com/office/drawing/2014/main" id="{A8F57D05-E82F-5226-486F-675D8EFA9051}"/>
                  </a:ext>
                </a:extLst>
              </p:cNvPr>
              <p:cNvSpPr txBox="1"/>
              <p:nvPr/>
            </p:nvSpPr>
            <p:spPr>
              <a:xfrm>
                <a:off x="454430" y="2399725"/>
                <a:ext cx="333370" cy="381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̈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46" name="CasellaDiTesto 45">
                <a:extLst>
                  <a:ext uri="{FF2B5EF4-FFF2-40B4-BE49-F238E27FC236}">
                    <a16:creationId xmlns:a16="http://schemas.microsoft.com/office/drawing/2014/main" id="{A8F57D05-E82F-5226-486F-675D8EFA90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430" y="2399725"/>
                <a:ext cx="333370" cy="381515"/>
              </a:xfrm>
              <a:prstGeom prst="rect">
                <a:avLst/>
              </a:prstGeom>
              <a:blipFill>
                <a:blip r:embed="rId6"/>
                <a:stretch>
                  <a:fillRect r="-59259" b="-483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CasellaDiTesto 46">
                <a:extLst>
                  <a:ext uri="{FF2B5EF4-FFF2-40B4-BE49-F238E27FC236}">
                    <a16:creationId xmlns:a16="http://schemas.microsoft.com/office/drawing/2014/main" id="{7DD381A2-6637-AA55-B3FF-D63D56C0281F}"/>
                  </a:ext>
                </a:extLst>
              </p:cNvPr>
              <p:cNvSpPr txBox="1"/>
              <p:nvPr/>
            </p:nvSpPr>
            <p:spPr>
              <a:xfrm>
                <a:off x="2715220" y="2008977"/>
                <a:ext cx="333370" cy="3907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47" name="CasellaDiTesto 46">
                <a:extLst>
                  <a:ext uri="{FF2B5EF4-FFF2-40B4-BE49-F238E27FC236}">
                    <a16:creationId xmlns:a16="http://schemas.microsoft.com/office/drawing/2014/main" id="{7DD381A2-6637-AA55-B3FF-D63D56C028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5220" y="2008977"/>
                <a:ext cx="333370" cy="390748"/>
              </a:xfrm>
              <a:prstGeom prst="rect">
                <a:avLst/>
              </a:prstGeom>
              <a:blipFill>
                <a:blip r:embed="rId7"/>
                <a:stretch>
                  <a:fillRect r="-12727" b="-312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CasellaDiTesto 47">
                <a:extLst>
                  <a:ext uri="{FF2B5EF4-FFF2-40B4-BE49-F238E27FC236}">
                    <a16:creationId xmlns:a16="http://schemas.microsoft.com/office/drawing/2014/main" id="{CB7EDF37-DBA6-0D77-B900-D4E84E19051B}"/>
                  </a:ext>
                </a:extLst>
              </p:cNvPr>
              <p:cNvSpPr txBox="1"/>
              <p:nvPr/>
            </p:nvSpPr>
            <p:spPr>
              <a:xfrm>
                <a:off x="8943601" y="3283844"/>
                <a:ext cx="333370" cy="3942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</m:sSub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48" name="CasellaDiTesto 47">
                <a:extLst>
                  <a:ext uri="{FF2B5EF4-FFF2-40B4-BE49-F238E27FC236}">
                    <a16:creationId xmlns:a16="http://schemas.microsoft.com/office/drawing/2014/main" id="{CB7EDF37-DBA6-0D77-B900-D4E84E1905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43601" y="3283844"/>
                <a:ext cx="333370" cy="394210"/>
              </a:xfrm>
              <a:prstGeom prst="rect">
                <a:avLst/>
              </a:prstGeom>
              <a:blipFill>
                <a:blip r:embed="rId8"/>
                <a:stretch>
                  <a:fillRect r="-12727" b="-625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CasellaDiTesto 48">
                <a:extLst>
                  <a:ext uri="{FF2B5EF4-FFF2-40B4-BE49-F238E27FC236}">
                    <a16:creationId xmlns:a16="http://schemas.microsoft.com/office/drawing/2014/main" id="{4F66B366-2921-ECD8-7458-51EA8BB07E35}"/>
                  </a:ext>
                </a:extLst>
              </p:cNvPr>
              <p:cNvSpPr txBox="1"/>
              <p:nvPr/>
            </p:nvSpPr>
            <p:spPr>
              <a:xfrm>
                <a:off x="4809813" y="2007685"/>
                <a:ext cx="33337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49" name="CasellaDiTesto 48">
                <a:extLst>
                  <a:ext uri="{FF2B5EF4-FFF2-40B4-BE49-F238E27FC236}">
                    <a16:creationId xmlns:a16="http://schemas.microsoft.com/office/drawing/2014/main" id="{4F66B366-2921-ECD8-7458-51EA8BB07E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09813" y="2007685"/>
                <a:ext cx="333370" cy="369332"/>
              </a:xfrm>
              <a:prstGeom prst="rect">
                <a:avLst/>
              </a:prstGeom>
              <a:blipFill>
                <a:blip r:embed="rId9"/>
                <a:stretch>
                  <a:fillRect r="-16364" b="-327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CasellaDiTesto 49">
                <a:extLst>
                  <a:ext uri="{FF2B5EF4-FFF2-40B4-BE49-F238E27FC236}">
                    <a16:creationId xmlns:a16="http://schemas.microsoft.com/office/drawing/2014/main" id="{BB765262-F680-6131-B647-44D541841E85}"/>
                  </a:ext>
                </a:extLst>
              </p:cNvPr>
              <p:cNvSpPr txBox="1"/>
              <p:nvPr/>
            </p:nvSpPr>
            <p:spPr>
              <a:xfrm>
                <a:off x="6840772" y="2008977"/>
                <a:ext cx="33337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50" name="CasellaDiTesto 49">
                <a:extLst>
                  <a:ext uri="{FF2B5EF4-FFF2-40B4-BE49-F238E27FC236}">
                    <a16:creationId xmlns:a16="http://schemas.microsoft.com/office/drawing/2014/main" id="{BB765262-F680-6131-B647-44D541841E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40772" y="2008977"/>
                <a:ext cx="333370" cy="369332"/>
              </a:xfrm>
              <a:prstGeom prst="rect">
                <a:avLst/>
              </a:prstGeom>
              <a:blipFill>
                <a:blip r:embed="rId10"/>
                <a:stretch>
                  <a:fillRect r="-1818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CasellaDiTesto 50">
                <a:extLst>
                  <a:ext uri="{FF2B5EF4-FFF2-40B4-BE49-F238E27FC236}">
                    <a16:creationId xmlns:a16="http://schemas.microsoft.com/office/drawing/2014/main" id="{521E1378-2D72-AF70-D229-7BDDDD7423A5}"/>
                  </a:ext>
                </a:extLst>
              </p:cNvPr>
              <p:cNvSpPr txBox="1"/>
              <p:nvPr/>
            </p:nvSpPr>
            <p:spPr>
              <a:xfrm>
                <a:off x="5844532" y="2838858"/>
                <a:ext cx="33337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51" name="CasellaDiTesto 50">
                <a:extLst>
                  <a:ext uri="{FF2B5EF4-FFF2-40B4-BE49-F238E27FC236}">
                    <a16:creationId xmlns:a16="http://schemas.microsoft.com/office/drawing/2014/main" id="{521E1378-2D72-AF70-D229-7BDDDD7423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44532" y="2838858"/>
                <a:ext cx="333370" cy="369332"/>
              </a:xfrm>
              <a:prstGeom prst="rect">
                <a:avLst/>
              </a:prstGeom>
              <a:blipFill>
                <a:blip r:embed="rId11"/>
                <a:stretch>
                  <a:fillRect l="-5556" r="-27778" b="-1333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CasellaDiTesto 51">
                <a:extLst>
                  <a:ext uri="{FF2B5EF4-FFF2-40B4-BE49-F238E27FC236}">
                    <a16:creationId xmlns:a16="http://schemas.microsoft.com/office/drawing/2014/main" id="{C4345A7B-5C06-0D19-7CDF-23223597EA0B}"/>
                  </a:ext>
                </a:extLst>
              </p:cNvPr>
              <p:cNvSpPr txBox="1"/>
              <p:nvPr/>
            </p:nvSpPr>
            <p:spPr>
              <a:xfrm>
                <a:off x="6428902" y="2867587"/>
                <a:ext cx="33337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52" name="CasellaDiTesto 51">
                <a:extLst>
                  <a:ext uri="{FF2B5EF4-FFF2-40B4-BE49-F238E27FC236}">
                    <a16:creationId xmlns:a16="http://schemas.microsoft.com/office/drawing/2014/main" id="{C4345A7B-5C06-0D19-7CDF-23223597EA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28902" y="2867587"/>
                <a:ext cx="333370" cy="369332"/>
              </a:xfrm>
              <a:prstGeom prst="rect">
                <a:avLst/>
              </a:prstGeom>
              <a:blipFill>
                <a:blip r:embed="rId12"/>
                <a:stretch>
                  <a:fillRect r="-166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CasellaDiTesto 52">
                <a:extLst>
                  <a:ext uri="{FF2B5EF4-FFF2-40B4-BE49-F238E27FC236}">
                    <a16:creationId xmlns:a16="http://schemas.microsoft.com/office/drawing/2014/main" id="{8E5F1621-E7A8-CC17-A429-076FF5C23943}"/>
                  </a:ext>
                </a:extLst>
              </p:cNvPr>
              <p:cNvSpPr txBox="1"/>
              <p:nvPr/>
            </p:nvSpPr>
            <p:spPr>
              <a:xfrm>
                <a:off x="701355" y="3143887"/>
                <a:ext cx="33337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𝜓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53" name="CasellaDiTesto 52">
                <a:extLst>
                  <a:ext uri="{FF2B5EF4-FFF2-40B4-BE49-F238E27FC236}">
                    <a16:creationId xmlns:a16="http://schemas.microsoft.com/office/drawing/2014/main" id="{8E5F1621-E7A8-CC17-A429-076FF5C239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1355" y="3143887"/>
                <a:ext cx="333370" cy="369332"/>
              </a:xfrm>
              <a:prstGeom prst="rect">
                <a:avLst/>
              </a:prstGeom>
              <a:blipFill>
                <a:blip r:embed="rId13"/>
                <a:stretch>
                  <a:fillRect l="-5455" r="-27273" b="-1333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CasellaDiTesto 53">
                <a:extLst>
                  <a:ext uri="{FF2B5EF4-FFF2-40B4-BE49-F238E27FC236}">
                    <a16:creationId xmlns:a16="http://schemas.microsoft.com/office/drawing/2014/main" id="{A920FE5A-6C72-4A97-6AF1-68CC755462BA}"/>
                  </a:ext>
                </a:extLst>
              </p:cNvPr>
              <p:cNvSpPr txBox="1"/>
              <p:nvPr/>
            </p:nvSpPr>
            <p:spPr>
              <a:xfrm>
                <a:off x="701355" y="3533075"/>
                <a:ext cx="333370" cy="3854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it-IT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𝜓</m:t>
                              </m:r>
                            </m:e>
                          </m:acc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54" name="CasellaDiTesto 53">
                <a:extLst>
                  <a:ext uri="{FF2B5EF4-FFF2-40B4-BE49-F238E27FC236}">
                    <a16:creationId xmlns:a16="http://schemas.microsoft.com/office/drawing/2014/main" id="{A920FE5A-6C72-4A97-6AF1-68CC755462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1355" y="3533075"/>
                <a:ext cx="333370" cy="385427"/>
              </a:xfrm>
              <a:prstGeom prst="rect">
                <a:avLst/>
              </a:prstGeom>
              <a:blipFill>
                <a:blip r:embed="rId14"/>
                <a:stretch>
                  <a:fillRect l="-5455" r="-27273" b="-111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CasellaDiTesto 54">
                <a:extLst>
                  <a:ext uri="{FF2B5EF4-FFF2-40B4-BE49-F238E27FC236}">
                    <a16:creationId xmlns:a16="http://schemas.microsoft.com/office/drawing/2014/main" id="{8C5B2919-7FEF-EC42-DB3A-C85B92921B28}"/>
                  </a:ext>
                </a:extLst>
              </p:cNvPr>
              <p:cNvSpPr txBox="1"/>
              <p:nvPr/>
            </p:nvSpPr>
            <p:spPr>
              <a:xfrm>
                <a:off x="1121785" y="3531986"/>
                <a:ext cx="333370" cy="3854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̈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𝜓</m:t>
                              </m:r>
                            </m:e>
                          </m:acc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55" name="CasellaDiTesto 54">
                <a:extLst>
                  <a:ext uri="{FF2B5EF4-FFF2-40B4-BE49-F238E27FC236}">
                    <a16:creationId xmlns:a16="http://schemas.microsoft.com/office/drawing/2014/main" id="{8C5B2919-7FEF-EC42-DB3A-C85B92921B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1785" y="3531986"/>
                <a:ext cx="333370" cy="385427"/>
              </a:xfrm>
              <a:prstGeom prst="rect">
                <a:avLst/>
              </a:prstGeom>
              <a:blipFill>
                <a:blip r:embed="rId15"/>
                <a:stretch>
                  <a:fillRect l="-5455" r="-29091" b="-1093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CasellaDiTesto 55">
                <a:extLst>
                  <a:ext uri="{FF2B5EF4-FFF2-40B4-BE49-F238E27FC236}">
                    <a16:creationId xmlns:a16="http://schemas.microsoft.com/office/drawing/2014/main" id="{A5466CC2-271D-38FC-AA15-A26459BDD823}"/>
                  </a:ext>
                </a:extLst>
              </p:cNvPr>
              <p:cNvSpPr txBox="1"/>
              <p:nvPr/>
            </p:nvSpPr>
            <p:spPr>
              <a:xfrm>
                <a:off x="3938158" y="2788602"/>
                <a:ext cx="333370" cy="3849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it-IT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sub>
                      </m:sSub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56" name="CasellaDiTesto 55">
                <a:extLst>
                  <a:ext uri="{FF2B5EF4-FFF2-40B4-BE49-F238E27FC236}">
                    <a16:creationId xmlns:a16="http://schemas.microsoft.com/office/drawing/2014/main" id="{A5466CC2-271D-38FC-AA15-A26459BDD8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8158" y="2788602"/>
                <a:ext cx="333370" cy="384914"/>
              </a:xfrm>
              <a:prstGeom prst="rect">
                <a:avLst/>
              </a:prstGeom>
              <a:blipFill>
                <a:blip r:embed="rId16"/>
                <a:stretch>
                  <a:fillRect l="-5455" t="-7813" r="-14545" b="-125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CasellaDiTesto 56">
                <a:extLst>
                  <a:ext uri="{FF2B5EF4-FFF2-40B4-BE49-F238E27FC236}">
                    <a16:creationId xmlns:a16="http://schemas.microsoft.com/office/drawing/2014/main" id="{9A6F1583-9FDE-7554-6216-CFF932DF73FB}"/>
                  </a:ext>
                </a:extLst>
              </p:cNvPr>
              <p:cNvSpPr txBox="1"/>
              <p:nvPr/>
            </p:nvSpPr>
            <p:spPr>
              <a:xfrm>
                <a:off x="6762624" y="3877191"/>
                <a:ext cx="333370" cy="381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̈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𝜂</m:t>
                              </m:r>
                            </m:e>
                          </m:acc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57" name="CasellaDiTesto 56">
                <a:extLst>
                  <a:ext uri="{FF2B5EF4-FFF2-40B4-BE49-F238E27FC236}">
                    <a16:creationId xmlns:a16="http://schemas.microsoft.com/office/drawing/2014/main" id="{9A6F1583-9FDE-7554-6216-CFF932DF73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2624" y="3877191"/>
                <a:ext cx="333370" cy="381515"/>
              </a:xfrm>
              <a:prstGeom prst="rect">
                <a:avLst/>
              </a:prstGeom>
              <a:blipFill>
                <a:blip r:embed="rId17"/>
                <a:stretch>
                  <a:fillRect r="-56364" b="-476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CasellaDiTesto 57">
                <a:extLst>
                  <a:ext uri="{FF2B5EF4-FFF2-40B4-BE49-F238E27FC236}">
                    <a16:creationId xmlns:a16="http://schemas.microsoft.com/office/drawing/2014/main" id="{5C1A4AF9-5F56-06C0-8420-343B025C719B}"/>
                  </a:ext>
                </a:extLst>
              </p:cNvPr>
              <p:cNvSpPr txBox="1"/>
              <p:nvPr/>
            </p:nvSpPr>
            <p:spPr>
              <a:xfrm>
                <a:off x="6754689" y="3301646"/>
                <a:ext cx="333370" cy="381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58" name="CasellaDiTesto 57">
                <a:extLst>
                  <a:ext uri="{FF2B5EF4-FFF2-40B4-BE49-F238E27FC236}">
                    <a16:creationId xmlns:a16="http://schemas.microsoft.com/office/drawing/2014/main" id="{5C1A4AF9-5F56-06C0-8420-343B025C71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4689" y="3301646"/>
                <a:ext cx="333370" cy="381515"/>
              </a:xfrm>
              <a:prstGeom prst="rect">
                <a:avLst/>
              </a:prstGeom>
              <a:blipFill>
                <a:blip r:embed="rId18"/>
                <a:stretch>
                  <a:fillRect r="-56364" b="-483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CasellaDiTesto 58">
                <a:extLst>
                  <a:ext uri="{FF2B5EF4-FFF2-40B4-BE49-F238E27FC236}">
                    <a16:creationId xmlns:a16="http://schemas.microsoft.com/office/drawing/2014/main" id="{733D8974-3964-F91E-353E-7D19FB5D8FB7}"/>
                  </a:ext>
                </a:extLst>
              </p:cNvPr>
              <p:cNvSpPr txBox="1"/>
              <p:nvPr/>
            </p:nvSpPr>
            <p:spPr>
              <a:xfrm>
                <a:off x="6758992" y="3625084"/>
                <a:ext cx="333370" cy="381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it-IT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𝜂</m:t>
                              </m:r>
                            </m:e>
                          </m:acc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59" name="CasellaDiTesto 58">
                <a:extLst>
                  <a:ext uri="{FF2B5EF4-FFF2-40B4-BE49-F238E27FC236}">
                    <a16:creationId xmlns:a16="http://schemas.microsoft.com/office/drawing/2014/main" id="{733D8974-3964-F91E-353E-7D19FB5D8F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8992" y="3625084"/>
                <a:ext cx="333370" cy="381515"/>
              </a:xfrm>
              <a:prstGeom prst="rect">
                <a:avLst/>
              </a:prstGeom>
              <a:blipFill>
                <a:blip r:embed="rId19"/>
                <a:stretch>
                  <a:fillRect r="-59259" b="-483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0" name="Connettore diritto 59">
            <a:extLst>
              <a:ext uri="{FF2B5EF4-FFF2-40B4-BE49-F238E27FC236}">
                <a16:creationId xmlns:a16="http://schemas.microsoft.com/office/drawing/2014/main" id="{8C6D130F-DA86-4D46-8D6D-711B76328BEF}"/>
              </a:ext>
            </a:extLst>
          </p:cNvPr>
          <p:cNvCxnSpPr>
            <a:cxnSpLocks/>
          </p:cNvCxnSpPr>
          <p:nvPr/>
        </p:nvCxnSpPr>
        <p:spPr>
          <a:xfrm flipV="1">
            <a:off x="7328734" y="3678054"/>
            <a:ext cx="0" cy="112013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1" name="Connettore diritto 60">
            <a:extLst>
              <a:ext uri="{FF2B5EF4-FFF2-40B4-BE49-F238E27FC236}">
                <a16:creationId xmlns:a16="http://schemas.microsoft.com/office/drawing/2014/main" id="{14C39EC2-4F33-2532-9A21-4C04B02E3FFA}"/>
              </a:ext>
            </a:extLst>
          </p:cNvPr>
          <p:cNvCxnSpPr>
            <a:cxnSpLocks/>
          </p:cNvCxnSpPr>
          <p:nvPr/>
        </p:nvCxnSpPr>
        <p:spPr>
          <a:xfrm>
            <a:off x="7328734" y="4776551"/>
            <a:ext cx="1790016" cy="1064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2" name="Connettore 2 61">
            <a:extLst>
              <a:ext uri="{FF2B5EF4-FFF2-40B4-BE49-F238E27FC236}">
                <a16:creationId xmlns:a16="http://schemas.microsoft.com/office/drawing/2014/main" id="{B1C36ECB-B88D-0EC5-F47E-AFAC94A216D2}"/>
              </a:ext>
            </a:extLst>
          </p:cNvPr>
          <p:cNvCxnSpPr>
            <a:cxnSpLocks/>
          </p:cNvCxnSpPr>
          <p:nvPr/>
        </p:nvCxnSpPr>
        <p:spPr>
          <a:xfrm>
            <a:off x="9118750" y="3917413"/>
            <a:ext cx="23990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3" name="Connettore diritto 62">
            <a:extLst>
              <a:ext uri="{FF2B5EF4-FFF2-40B4-BE49-F238E27FC236}">
                <a16:creationId xmlns:a16="http://schemas.microsoft.com/office/drawing/2014/main" id="{85CD62C9-9BF7-B7A2-3244-5B0496A9968C}"/>
              </a:ext>
            </a:extLst>
          </p:cNvPr>
          <p:cNvCxnSpPr>
            <a:cxnSpLocks/>
          </p:cNvCxnSpPr>
          <p:nvPr/>
        </p:nvCxnSpPr>
        <p:spPr>
          <a:xfrm flipV="1">
            <a:off x="9118750" y="3917413"/>
            <a:ext cx="0" cy="880772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CasellaDiTesto 63">
                <a:extLst>
                  <a:ext uri="{FF2B5EF4-FFF2-40B4-BE49-F238E27FC236}">
                    <a16:creationId xmlns:a16="http://schemas.microsoft.com/office/drawing/2014/main" id="{BA002A49-DA2D-4A34-38FD-BEF5E65A8069}"/>
                  </a:ext>
                </a:extLst>
              </p:cNvPr>
              <p:cNvSpPr txBox="1"/>
              <p:nvPr/>
            </p:nvSpPr>
            <p:spPr>
              <a:xfrm>
                <a:off x="9997467" y="4768077"/>
                <a:ext cx="33337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it-IT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</m:acc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sub>
                      </m:sSub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64" name="CasellaDiTesto 63">
                <a:extLst>
                  <a:ext uri="{FF2B5EF4-FFF2-40B4-BE49-F238E27FC236}">
                    <a16:creationId xmlns:a16="http://schemas.microsoft.com/office/drawing/2014/main" id="{BA002A49-DA2D-4A34-38FD-BEF5E65A80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97467" y="4768077"/>
                <a:ext cx="333370" cy="369332"/>
              </a:xfrm>
              <a:prstGeom prst="rect">
                <a:avLst/>
              </a:prstGeom>
              <a:blipFill>
                <a:blip r:embed="rId20"/>
                <a:stretch>
                  <a:fillRect t="-6557" r="-2727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5" name="Arco 64">
            <a:extLst>
              <a:ext uri="{FF2B5EF4-FFF2-40B4-BE49-F238E27FC236}">
                <a16:creationId xmlns:a16="http://schemas.microsoft.com/office/drawing/2014/main" id="{F9A5A1DD-4208-F334-7B3B-43535DC6FDA0}"/>
              </a:ext>
            </a:extLst>
          </p:cNvPr>
          <p:cNvSpPr/>
          <p:nvPr/>
        </p:nvSpPr>
        <p:spPr>
          <a:xfrm rot="10800000">
            <a:off x="11579445" y="3680333"/>
            <a:ext cx="229799" cy="199749"/>
          </a:xfrm>
          <a:prstGeom prst="arc">
            <a:avLst>
              <a:gd name="adj1" fmla="val 5776064"/>
              <a:gd name="adj2" fmla="val 15730583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6" name="CasellaDiTesto 65">
                <a:extLst>
                  <a:ext uri="{FF2B5EF4-FFF2-40B4-BE49-F238E27FC236}">
                    <a16:creationId xmlns:a16="http://schemas.microsoft.com/office/drawing/2014/main" id="{B73A6C0C-82DA-DBFB-1B58-1A9FBD6F3F8D}"/>
                  </a:ext>
                </a:extLst>
              </p:cNvPr>
              <p:cNvSpPr txBox="1"/>
              <p:nvPr/>
            </p:nvSpPr>
            <p:spPr>
              <a:xfrm>
                <a:off x="10016254" y="2779306"/>
                <a:ext cx="333370" cy="374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p>
                      </m:sSup>
                    </m:oMath>
                  </m:oMathPara>
                </a14:m>
                <a:endParaRPr lang="it-IT" b="0"/>
              </a:p>
            </p:txBody>
          </p:sp>
        </mc:Choice>
        <mc:Fallback xmlns="">
          <p:sp>
            <p:nvSpPr>
              <p:cNvPr id="66" name="CasellaDiTesto 65">
                <a:extLst>
                  <a:ext uri="{FF2B5EF4-FFF2-40B4-BE49-F238E27FC236}">
                    <a16:creationId xmlns:a16="http://schemas.microsoft.com/office/drawing/2014/main" id="{B73A6C0C-82DA-DBFB-1B58-1A9FBD6F3F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6254" y="2779306"/>
                <a:ext cx="333370" cy="374270"/>
              </a:xfrm>
              <a:prstGeom prst="rect">
                <a:avLst/>
              </a:prstGeom>
              <a:blipFill>
                <a:blip r:embed="rId21"/>
                <a:stretch>
                  <a:fillRect r="-1090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7" name="Connettore diritto 66">
            <a:extLst>
              <a:ext uri="{FF2B5EF4-FFF2-40B4-BE49-F238E27FC236}">
                <a16:creationId xmlns:a16="http://schemas.microsoft.com/office/drawing/2014/main" id="{8E11AF45-C490-7872-CDE7-BFC06F96F11E}"/>
              </a:ext>
            </a:extLst>
          </p:cNvPr>
          <p:cNvCxnSpPr>
            <a:cxnSpLocks/>
          </p:cNvCxnSpPr>
          <p:nvPr/>
        </p:nvCxnSpPr>
        <p:spPr>
          <a:xfrm flipH="1" flipV="1">
            <a:off x="12081447" y="3794921"/>
            <a:ext cx="10262" cy="199103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8" name="Connettore diritto 67">
            <a:extLst>
              <a:ext uri="{FF2B5EF4-FFF2-40B4-BE49-F238E27FC236}">
                <a16:creationId xmlns:a16="http://schemas.microsoft.com/office/drawing/2014/main" id="{6EEF4CDC-D944-A4AE-5238-E1AD71CA7907}"/>
              </a:ext>
            </a:extLst>
          </p:cNvPr>
          <p:cNvCxnSpPr>
            <a:cxnSpLocks/>
          </p:cNvCxnSpPr>
          <p:nvPr/>
        </p:nvCxnSpPr>
        <p:spPr>
          <a:xfrm>
            <a:off x="11422809" y="3316506"/>
            <a:ext cx="483033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9" name="Arco 68">
            <a:extLst>
              <a:ext uri="{FF2B5EF4-FFF2-40B4-BE49-F238E27FC236}">
                <a16:creationId xmlns:a16="http://schemas.microsoft.com/office/drawing/2014/main" id="{F39AA45C-D81B-8CA1-ECC2-2B46BF76D699}"/>
              </a:ext>
            </a:extLst>
          </p:cNvPr>
          <p:cNvSpPr/>
          <p:nvPr/>
        </p:nvSpPr>
        <p:spPr>
          <a:xfrm rot="10800000">
            <a:off x="11582615" y="3208189"/>
            <a:ext cx="231888" cy="199748"/>
          </a:xfrm>
          <a:prstGeom prst="arc">
            <a:avLst>
              <a:gd name="adj1" fmla="val 5907020"/>
              <a:gd name="adj2" fmla="val 15896121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0" name="Arco 69">
            <a:extLst>
              <a:ext uri="{FF2B5EF4-FFF2-40B4-BE49-F238E27FC236}">
                <a16:creationId xmlns:a16="http://schemas.microsoft.com/office/drawing/2014/main" id="{F0613C57-1EB7-F01B-37CE-0E6E84FE4A73}"/>
              </a:ext>
            </a:extLst>
          </p:cNvPr>
          <p:cNvSpPr/>
          <p:nvPr/>
        </p:nvSpPr>
        <p:spPr>
          <a:xfrm rot="10800000">
            <a:off x="11396950" y="2681792"/>
            <a:ext cx="231888" cy="199748"/>
          </a:xfrm>
          <a:prstGeom prst="arc">
            <a:avLst>
              <a:gd name="adj1" fmla="val 5776064"/>
              <a:gd name="adj2" fmla="val 15896121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1" name="Arco 70">
            <a:extLst>
              <a:ext uri="{FF2B5EF4-FFF2-40B4-BE49-F238E27FC236}">
                <a16:creationId xmlns:a16="http://schemas.microsoft.com/office/drawing/2014/main" id="{2F3F00E6-B552-3B48-40EC-F7D863C9753A}"/>
              </a:ext>
            </a:extLst>
          </p:cNvPr>
          <p:cNvSpPr/>
          <p:nvPr/>
        </p:nvSpPr>
        <p:spPr>
          <a:xfrm rot="10800000">
            <a:off x="11400990" y="3208189"/>
            <a:ext cx="231888" cy="199748"/>
          </a:xfrm>
          <a:prstGeom prst="arc">
            <a:avLst>
              <a:gd name="adj1" fmla="val 5776064"/>
              <a:gd name="adj2" fmla="val 15896121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2" name="Arco 71">
            <a:extLst>
              <a:ext uri="{FF2B5EF4-FFF2-40B4-BE49-F238E27FC236}">
                <a16:creationId xmlns:a16="http://schemas.microsoft.com/office/drawing/2014/main" id="{209429C6-1897-D864-4FEE-E478225C0AAC}"/>
              </a:ext>
            </a:extLst>
          </p:cNvPr>
          <p:cNvSpPr/>
          <p:nvPr/>
        </p:nvSpPr>
        <p:spPr>
          <a:xfrm rot="10800000">
            <a:off x="11782806" y="3684797"/>
            <a:ext cx="231888" cy="199748"/>
          </a:xfrm>
          <a:prstGeom prst="arc">
            <a:avLst>
              <a:gd name="adj1" fmla="val 5776064"/>
              <a:gd name="adj2" fmla="val 15896121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3" name="Arco 72">
            <a:extLst>
              <a:ext uri="{FF2B5EF4-FFF2-40B4-BE49-F238E27FC236}">
                <a16:creationId xmlns:a16="http://schemas.microsoft.com/office/drawing/2014/main" id="{73295609-6954-B194-ADA9-AC2DD13DFC07}"/>
              </a:ext>
            </a:extLst>
          </p:cNvPr>
          <p:cNvSpPr/>
          <p:nvPr/>
        </p:nvSpPr>
        <p:spPr>
          <a:xfrm rot="10800000">
            <a:off x="11400932" y="3685483"/>
            <a:ext cx="231888" cy="199748"/>
          </a:xfrm>
          <a:prstGeom prst="arc">
            <a:avLst>
              <a:gd name="adj1" fmla="val 5776064"/>
              <a:gd name="adj2" fmla="val 15896121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4" name="Connettore diritto 73">
            <a:extLst>
              <a:ext uri="{FF2B5EF4-FFF2-40B4-BE49-F238E27FC236}">
                <a16:creationId xmlns:a16="http://schemas.microsoft.com/office/drawing/2014/main" id="{ADE69C95-B51E-C3A1-2B9D-F84F7D71F944}"/>
              </a:ext>
            </a:extLst>
          </p:cNvPr>
          <p:cNvCxnSpPr>
            <a:cxnSpLocks/>
          </p:cNvCxnSpPr>
          <p:nvPr/>
        </p:nvCxnSpPr>
        <p:spPr>
          <a:xfrm flipV="1">
            <a:off x="11522177" y="2275840"/>
            <a:ext cx="0" cy="41464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5" name="Connettore diritto 74">
            <a:extLst>
              <a:ext uri="{FF2B5EF4-FFF2-40B4-BE49-F238E27FC236}">
                <a16:creationId xmlns:a16="http://schemas.microsoft.com/office/drawing/2014/main" id="{B4953569-C5CF-A41B-11E1-2E41395FF645}"/>
              </a:ext>
            </a:extLst>
          </p:cNvPr>
          <p:cNvCxnSpPr>
            <a:cxnSpLocks/>
          </p:cNvCxnSpPr>
          <p:nvPr/>
        </p:nvCxnSpPr>
        <p:spPr>
          <a:xfrm flipV="1">
            <a:off x="11717838" y="2788602"/>
            <a:ext cx="0" cy="42337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6" name="Connettore diritto 75">
            <a:extLst>
              <a:ext uri="{FF2B5EF4-FFF2-40B4-BE49-F238E27FC236}">
                <a16:creationId xmlns:a16="http://schemas.microsoft.com/office/drawing/2014/main" id="{F058AD59-053C-7DAF-99F5-8BCFF4C8A6F1}"/>
              </a:ext>
            </a:extLst>
          </p:cNvPr>
          <p:cNvCxnSpPr>
            <a:cxnSpLocks/>
          </p:cNvCxnSpPr>
          <p:nvPr/>
        </p:nvCxnSpPr>
        <p:spPr>
          <a:xfrm flipV="1">
            <a:off x="11522177" y="2866817"/>
            <a:ext cx="737" cy="35825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7" name="Connettore diritto 76">
            <a:extLst>
              <a:ext uri="{FF2B5EF4-FFF2-40B4-BE49-F238E27FC236}">
                <a16:creationId xmlns:a16="http://schemas.microsoft.com/office/drawing/2014/main" id="{EA4971E7-3985-D6F9-630B-378B1614AFDE}"/>
              </a:ext>
            </a:extLst>
          </p:cNvPr>
          <p:cNvCxnSpPr>
            <a:cxnSpLocks/>
            <a:stCxn id="73" idx="0"/>
            <a:endCxn id="71" idx="2"/>
          </p:cNvCxnSpPr>
          <p:nvPr/>
        </p:nvCxnSpPr>
        <p:spPr>
          <a:xfrm flipH="1" flipV="1">
            <a:off x="11525760" y="3407647"/>
            <a:ext cx="2037" cy="27828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8" name="Connettore diritto 77">
            <a:extLst>
              <a:ext uri="{FF2B5EF4-FFF2-40B4-BE49-F238E27FC236}">
                <a16:creationId xmlns:a16="http://schemas.microsoft.com/office/drawing/2014/main" id="{011D98BE-3317-6237-5F16-7E7AFD1AF914}"/>
              </a:ext>
            </a:extLst>
          </p:cNvPr>
          <p:cNvCxnSpPr>
            <a:cxnSpLocks/>
          </p:cNvCxnSpPr>
          <p:nvPr/>
        </p:nvCxnSpPr>
        <p:spPr>
          <a:xfrm flipH="1" flipV="1">
            <a:off x="11715801" y="3392846"/>
            <a:ext cx="2037" cy="27828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9" name="Connettore diritto 78">
            <a:extLst>
              <a:ext uri="{FF2B5EF4-FFF2-40B4-BE49-F238E27FC236}">
                <a16:creationId xmlns:a16="http://schemas.microsoft.com/office/drawing/2014/main" id="{7352CB2C-BA71-AC84-100F-61A5D9C06D39}"/>
              </a:ext>
            </a:extLst>
          </p:cNvPr>
          <p:cNvCxnSpPr>
            <a:cxnSpLocks/>
          </p:cNvCxnSpPr>
          <p:nvPr/>
        </p:nvCxnSpPr>
        <p:spPr>
          <a:xfrm flipV="1">
            <a:off x="11905842" y="3328553"/>
            <a:ext cx="0" cy="3698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0" name="Connettore diritto 79">
            <a:extLst>
              <a:ext uri="{FF2B5EF4-FFF2-40B4-BE49-F238E27FC236}">
                <a16:creationId xmlns:a16="http://schemas.microsoft.com/office/drawing/2014/main" id="{17364923-7225-9751-2D65-AD207E44AA74}"/>
              </a:ext>
            </a:extLst>
          </p:cNvPr>
          <p:cNvCxnSpPr>
            <a:cxnSpLocks/>
            <a:endCxn id="73" idx="2"/>
          </p:cNvCxnSpPr>
          <p:nvPr/>
        </p:nvCxnSpPr>
        <p:spPr>
          <a:xfrm flipH="1" flipV="1">
            <a:off x="11525702" y="3884941"/>
            <a:ext cx="6737" cy="133840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1" name="Connettore diritto 80">
            <a:extLst>
              <a:ext uri="{FF2B5EF4-FFF2-40B4-BE49-F238E27FC236}">
                <a16:creationId xmlns:a16="http://schemas.microsoft.com/office/drawing/2014/main" id="{EF78266F-881B-2AE6-9929-AB0ACAC5DA54}"/>
              </a:ext>
            </a:extLst>
          </p:cNvPr>
          <p:cNvCxnSpPr>
            <a:cxnSpLocks/>
          </p:cNvCxnSpPr>
          <p:nvPr/>
        </p:nvCxnSpPr>
        <p:spPr>
          <a:xfrm flipH="1" flipV="1">
            <a:off x="11722495" y="3870870"/>
            <a:ext cx="28718" cy="154551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2" name="Connettore diritto 81">
            <a:extLst>
              <a:ext uri="{FF2B5EF4-FFF2-40B4-BE49-F238E27FC236}">
                <a16:creationId xmlns:a16="http://schemas.microsoft.com/office/drawing/2014/main" id="{79D7660C-29AB-FC1C-C2E0-52A29F20927D}"/>
              </a:ext>
            </a:extLst>
          </p:cNvPr>
          <p:cNvCxnSpPr>
            <a:cxnSpLocks/>
            <a:endCxn id="72" idx="2"/>
          </p:cNvCxnSpPr>
          <p:nvPr/>
        </p:nvCxnSpPr>
        <p:spPr>
          <a:xfrm flipH="1" flipV="1">
            <a:off x="11907576" y="3884255"/>
            <a:ext cx="19429" cy="171551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3" name="Arco 82">
            <a:extLst>
              <a:ext uri="{FF2B5EF4-FFF2-40B4-BE49-F238E27FC236}">
                <a16:creationId xmlns:a16="http://schemas.microsoft.com/office/drawing/2014/main" id="{AB6E9AA5-2722-32D1-2665-0AAC9F63F7FF}"/>
              </a:ext>
            </a:extLst>
          </p:cNvPr>
          <p:cNvSpPr/>
          <p:nvPr/>
        </p:nvSpPr>
        <p:spPr>
          <a:xfrm rot="10800000">
            <a:off x="7267902" y="3592237"/>
            <a:ext cx="231888" cy="199748"/>
          </a:xfrm>
          <a:prstGeom prst="arc">
            <a:avLst>
              <a:gd name="adj1" fmla="val 5776064"/>
              <a:gd name="adj2" fmla="val 15896121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84" name="Connettore diritto 83">
            <a:extLst>
              <a:ext uri="{FF2B5EF4-FFF2-40B4-BE49-F238E27FC236}">
                <a16:creationId xmlns:a16="http://schemas.microsoft.com/office/drawing/2014/main" id="{008C4D79-1A66-E58D-5576-D9212B0A7BAF}"/>
              </a:ext>
            </a:extLst>
          </p:cNvPr>
          <p:cNvCxnSpPr>
            <a:cxnSpLocks/>
            <a:stCxn id="83" idx="0"/>
          </p:cNvCxnSpPr>
          <p:nvPr/>
        </p:nvCxnSpPr>
        <p:spPr>
          <a:xfrm flipH="1" flipV="1">
            <a:off x="7383846" y="2372685"/>
            <a:ext cx="10921" cy="121999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5" name="Arco 84">
            <a:extLst>
              <a:ext uri="{FF2B5EF4-FFF2-40B4-BE49-F238E27FC236}">
                <a16:creationId xmlns:a16="http://schemas.microsoft.com/office/drawing/2014/main" id="{246A678E-ECEE-CE3D-05F0-96CC05535543}"/>
              </a:ext>
            </a:extLst>
          </p:cNvPr>
          <p:cNvSpPr/>
          <p:nvPr/>
        </p:nvSpPr>
        <p:spPr>
          <a:xfrm rot="10800000">
            <a:off x="7281726" y="4696186"/>
            <a:ext cx="195285" cy="162322"/>
          </a:xfrm>
          <a:prstGeom prst="arc">
            <a:avLst>
              <a:gd name="adj1" fmla="val 5776064"/>
              <a:gd name="adj2" fmla="val 15896121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86" name="Connettore diritto 85">
            <a:extLst>
              <a:ext uri="{FF2B5EF4-FFF2-40B4-BE49-F238E27FC236}">
                <a16:creationId xmlns:a16="http://schemas.microsoft.com/office/drawing/2014/main" id="{9DE5843C-398D-0C2E-42E4-7C821565464F}"/>
              </a:ext>
            </a:extLst>
          </p:cNvPr>
          <p:cNvCxnSpPr>
            <a:cxnSpLocks/>
          </p:cNvCxnSpPr>
          <p:nvPr/>
        </p:nvCxnSpPr>
        <p:spPr>
          <a:xfrm flipV="1">
            <a:off x="7396628" y="3793948"/>
            <a:ext cx="0" cy="91000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7" name="Connettore diritto 86">
            <a:extLst>
              <a:ext uri="{FF2B5EF4-FFF2-40B4-BE49-F238E27FC236}">
                <a16:creationId xmlns:a16="http://schemas.microsoft.com/office/drawing/2014/main" id="{656B577E-0B11-BADB-0BA6-B277627488A9}"/>
              </a:ext>
            </a:extLst>
          </p:cNvPr>
          <p:cNvCxnSpPr>
            <a:cxnSpLocks/>
          </p:cNvCxnSpPr>
          <p:nvPr/>
        </p:nvCxnSpPr>
        <p:spPr>
          <a:xfrm flipV="1">
            <a:off x="7394767" y="4858509"/>
            <a:ext cx="0" cy="11227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8" name="Connettore 2 87">
            <a:extLst>
              <a:ext uri="{FF2B5EF4-FFF2-40B4-BE49-F238E27FC236}">
                <a16:creationId xmlns:a16="http://schemas.microsoft.com/office/drawing/2014/main" id="{5191D243-A66F-89D0-13BD-4006601CA116}"/>
              </a:ext>
            </a:extLst>
          </p:cNvPr>
          <p:cNvCxnSpPr>
            <a:cxnSpLocks/>
          </p:cNvCxnSpPr>
          <p:nvPr/>
        </p:nvCxnSpPr>
        <p:spPr>
          <a:xfrm>
            <a:off x="9567041" y="4952743"/>
            <a:ext cx="0" cy="1523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Connettore diritto 88">
            <a:extLst>
              <a:ext uri="{FF2B5EF4-FFF2-40B4-BE49-F238E27FC236}">
                <a16:creationId xmlns:a16="http://schemas.microsoft.com/office/drawing/2014/main" id="{DD89E36E-DB9F-97E3-18C1-70BADBD8180C}"/>
              </a:ext>
            </a:extLst>
          </p:cNvPr>
          <p:cNvCxnSpPr>
            <a:cxnSpLocks/>
          </p:cNvCxnSpPr>
          <p:nvPr/>
        </p:nvCxnSpPr>
        <p:spPr>
          <a:xfrm>
            <a:off x="7394767" y="4952743"/>
            <a:ext cx="2172274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0" name="Connettore 2 89">
            <a:extLst>
              <a:ext uri="{FF2B5EF4-FFF2-40B4-BE49-F238E27FC236}">
                <a16:creationId xmlns:a16="http://schemas.microsoft.com/office/drawing/2014/main" id="{84688D5A-13BF-A7C8-99CA-64BBEDEB7D1B}"/>
              </a:ext>
            </a:extLst>
          </p:cNvPr>
          <p:cNvCxnSpPr>
            <a:cxnSpLocks/>
          </p:cNvCxnSpPr>
          <p:nvPr/>
        </p:nvCxnSpPr>
        <p:spPr>
          <a:xfrm flipH="1">
            <a:off x="10684112" y="5223344"/>
            <a:ext cx="84832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1" name="Connettore 2 90">
            <a:extLst>
              <a:ext uri="{FF2B5EF4-FFF2-40B4-BE49-F238E27FC236}">
                <a16:creationId xmlns:a16="http://schemas.microsoft.com/office/drawing/2014/main" id="{5BA517A8-7DC7-F9E1-829F-1D0E9F68A0F7}"/>
              </a:ext>
            </a:extLst>
          </p:cNvPr>
          <p:cNvCxnSpPr>
            <a:cxnSpLocks/>
          </p:cNvCxnSpPr>
          <p:nvPr/>
        </p:nvCxnSpPr>
        <p:spPr>
          <a:xfrm flipH="1">
            <a:off x="10684112" y="5416384"/>
            <a:ext cx="106851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2" name="Connettore 2 91">
            <a:extLst>
              <a:ext uri="{FF2B5EF4-FFF2-40B4-BE49-F238E27FC236}">
                <a16:creationId xmlns:a16="http://schemas.microsoft.com/office/drawing/2014/main" id="{380B955A-DD8E-CBFA-FEA3-EC5A5F7BB761}"/>
              </a:ext>
            </a:extLst>
          </p:cNvPr>
          <p:cNvCxnSpPr>
            <a:cxnSpLocks/>
          </p:cNvCxnSpPr>
          <p:nvPr/>
        </p:nvCxnSpPr>
        <p:spPr>
          <a:xfrm flipH="1">
            <a:off x="10684112" y="5604344"/>
            <a:ext cx="12319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3" name="Connettore 2 92">
            <a:extLst>
              <a:ext uri="{FF2B5EF4-FFF2-40B4-BE49-F238E27FC236}">
                <a16:creationId xmlns:a16="http://schemas.microsoft.com/office/drawing/2014/main" id="{795CAA53-88A2-EC1B-8D50-5BF442F58DF8}"/>
              </a:ext>
            </a:extLst>
          </p:cNvPr>
          <p:cNvCxnSpPr>
            <a:cxnSpLocks/>
          </p:cNvCxnSpPr>
          <p:nvPr/>
        </p:nvCxnSpPr>
        <p:spPr>
          <a:xfrm flipH="1">
            <a:off x="10684112" y="5785954"/>
            <a:ext cx="140759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94" name="CasellaDiTesto 93">
                <a:extLst>
                  <a:ext uri="{FF2B5EF4-FFF2-40B4-BE49-F238E27FC236}">
                    <a16:creationId xmlns:a16="http://schemas.microsoft.com/office/drawing/2014/main" id="{3971AF47-E654-E2E4-4CAF-4B3CF8BD8651}"/>
                  </a:ext>
                </a:extLst>
              </p:cNvPr>
              <p:cNvSpPr txBox="1"/>
              <p:nvPr/>
            </p:nvSpPr>
            <p:spPr>
              <a:xfrm>
                <a:off x="11658140" y="2013251"/>
                <a:ext cx="4812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</m:oMath>
                  </m:oMathPara>
                </a14:m>
                <a:endParaRPr lang="it-IT" b="0" dirty="0"/>
              </a:p>
            </p:txBody>
          </p:sp>
        </mc:Choice>
        <mc:Fallback>
          <p:sp>
            <p:nvSpPr>
              <p:cNvPr id="94" name="CasellaDiTesto 93">
                <a:extLst>
                  <a:ext uri="{FF2B5EF4-FFF2-40B4-BE49-F238E27FC236}">
                    <a16:creationId xmlns:a16="http://schemas.microsoft.com/office/drawing/2014/main" id="{3971AF47-E654-E2E4-4CAF-4B3CF8BD86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58140" y="2013251"/>
                <a:ext cx="481219" cy="369332"/>
              </a:xfrm>
              <a:prstGeom prst="rect">
                <a:avLst/>
              </a:prstGeom>
              <a:blipFill>
                <a:blip r:embed="rId22"/>
                <a:stretch>
                  <a:fillRect b="-655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5" name="CasellaDiTesto 94">
                <a:extLst>
                  <a:ext uri="{FF2B5EF4-FFF2-40B4-BE49-F238E27FC236}">
                    <a16:creationId xmlns:a16="http://schemas.microsoft.com/office/drawing/2014/main" id="{92A04882-B9AA-6A8F-D47D-5F52BF90D30E}"/>
                  </a:ext>
                </a:extLst>
              </p:cNvPr>
              <p:cNvSpPr txBox="1"/>
              <p:nvPr/>
            </p:nvSpPr>
            <p:spPr>
              <a:xfrm>
                <a:off x="11704000" y="2432490"/>
                <a:ext cx="4812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</m:oMath>
                  </m:oMathPara>
                </a14:m>
                <a:endParaRPr lang="it-IT" b="0" dirty="0"/>
              </a:p>
            </p:txBody>
          </p:sp>
        </mc:Choice>
        <mc:Fallback>
          <p:sp>
            <p:nvSpPr>
              <p:cNvPr id="95" name="CasellaDiTesto 94">
                <a:extLst>
                  <a:ext uri="{FF2B5EF4-FFF2-40B4-BE49-F238E27FC236}">
                    <a16:creationId xmlns:a16="http://schemas.microsoft.com/office/drawing/2014/main" id="{92A04882-B9AA-6A8F-D47D-5F52BF90D3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04000" y="2432490"/>
                <a:ext cx="481219" cy="369332"/>
              </a:xfrm>
              <a:prstGeom prst="rect">
                <a:avLst/>
              </a:prstGeom>
              <a:blipFill>
                <a:blip r:embed="rId23"/>
                <a:stretch>
                  <a:fillRect b="-655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6" name="CasellaDiTesto 95">
                <a:extLst>
                  <a:ext uri="{FF2B5EF4-FFF2-40B4-BE49-F238E27FC236}">
                    <a16:creationId xmlns:a16="http://schemas.microsoft.com/office/drawing/2014/main" id="{E0DCA4C0-2043-43F6-0190-20DDDBAA237C}"/>
                  </a:ext>
                </a:extLst>
              </p:cNvPr>
              <p:cNvSpPr txBox="1"/>
              <p:nvPr/>
            </p:nvSpPr>
            <p:spPr>
              <a:xfrm>
                <a:off x="10649298" y="1957090"/>
                <a:ext cx="32590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it-IT" b="0"/>
              </a:p>
            </p:txBody>
          </p:sp>
        </mc:Choice>
        <mc:Fallback xmlns="">
          <p:sp>
            <p:nvSpPr>
              <p:cNvPr id="96" name="CasellaDiTesto 95">
                <a:extLst>
                  <a:ext uri="{FF2B5EF4-FFF2-40B4-BE49-F238E27FC236}">
                    <a16:creationId xmlns:a16="http://schemas.microsoft.com/office/drawing/2014/main" id="{E0DCA4C0-2043-43F6-0190-20DDDBAA23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49298" y="1957090"/>
                <a:ext cx="325901" cy="369332"/>
              </a:xfrm>
              <a:prstGeom prst="rect">
                <a:avLst/>
              </a:prstGeom>
              <a:blipFill>
                <a:blip r:embed="rId24"/>
                <a:stretch>
                  <a:fillRect r="-1886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7" name="CasellaDiTesto 96">
                <a:extLst>
                  <a:ext uri="{FF2B5EF4-FFF2-40B4-BE49-F238E27FC236}">
                    <a16:creationId xmlns:a16="http://schemas.microsoft.com/office/drawing/2014/main" id="{15F3B144-51FE-EE39-79F9-9CBED469491D}"/>
                  </a:ext>
                </a:extLst>
              </p:cNvPr>
              <p:cNvSpPr txBox="1"/>
              <p:nvPr/>
            </p:nvSpPr>
            <p:spPr>
              <a:xfrm>
                <a:off x="11833232" y="3384056"/>
                <a:ext cx="4812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𝜂</m:t>
                              </m:r>
                            </m:e>
                          </m:acc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</m:oMath>
                  </m:oMathPara>
                </a14:m>
                <a:endParaRPr lang="it-IT" b="0" dirty="0"/>
              </a:p>
            </p:txBody>
          </p:sp>
        </mc:Choice>
        <mc:Fallback>
          <p:sp>
            <p:nvSpPr>
              <p:cNvPr id="97" name="CasellaDiTesto 96">
                <a:extLst>
                  <a:ext uri="{FF2B5EF4-FFF2-40B4-BE49-F238E27FC236}">
                    <a16:creationId xmlns:a16="http://schemas.microsoft.com/office/drawing/2014/main" id="{15F3B144-51FE-EE39-79F9-9CBED46949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33232" y="3384056"/>
                <a:ext cx="481219" cy="369332"/>
              </a:xfrm>
              <a:prstGeom prst="rect">
                <a:avLst/>
              </a:prstGeom>
              <a:blipFill>
                <a:blip r:embed="rId25"/>
                <a:stretch>
                  <a:fillRect b="-655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8" name="CasellaDiTesto 97">
                <a:extLst>
                  <a:ext uri="{FF2B5EF4-FFF2-40B4-BE49-F238E27FC236}">
                    <a16:creationId xmlns:a16="http://schemas.microsoft.com/office/drawing/2014/main" id="{A42B1F65-173B-2159-0409-539AE1B93830}"/>
                  </a:ext>
                </a:extLst>
              </p:cNvPr>
              <p:cNvSpPr txBox="1"/>
              <p:nvPr/>
            </p:nvSpPr>
            <p:spPr>
              <a:xfrm>
                <a:off x="11752628" y="2923035"/>
                <a:ext cx="4812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</m:oMath>
                  </m:oMathPara>
                </a14:m>
                <a:endParaRPr lang="it-IT" b="0" dirty="0"/>
              </a:p>
            </p:txBody>
          </p:sp>
        </mc:Choice>
        <mc:Fallback xmlns="">
          <p:sp>
            <p:nvSpPr>
              <p:cNvPr id="98" name="CasellaDiTesto 97">
                <a:extLst>
                  <a:ext uri="{FF2B5EF4-FFF2-40B4-BE49-F238E27FC236}">
                    <a16:creationId xmlns:a16="http://schemas.microsoft.com/office/drawing/2014/main" id="{A42B1F65-173B-2159-0409-539AE1B938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52628" y="2923035"/>
                <a:ext cx="481219" cy="369332"/>
              </a:xfrm>
              <a:prstGeom prst="rect">
                <a:avLst/>
              </a:prstGeom>
              <a:blipFill>
                <a:blip r:embed="rId26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9" name="Connettore diritto 98">
            <a:extLst>
              <a:ext uri="{FF2B5EF4-FFF2-40B4-BE49-F238E27FC236}">
                <a16:creationId xmlns:a16="http://schemas.microsoft.com/office/drawing/2014/main" id="{BA395D1C-FA88-D714-4FB8-0B87318CA50E}"/>
              </a:ext>
            </a:extLst>
          </p:cNvPr>
          <p:cNvCxnSpPr>
            <a:cxnSpLocks/>
          </p:cNvCxnSpPr>
          <p:nvPr/>
        </p:nvCxnSpPr>
        <p:spPr>
          <a:xfrm>
            <a:off x="10016254" y="3143887"/>
            <a:ext cx="844786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0" name="Connettore diritto 99">
            <a:extLst>
              <a:ext uri="{FF2B5EF4-FFF2-40B4-BE49-F238E27FC236}">
                <a16:creationId xmlns:a16="http://schemas.microsoft.com/office/drawing/2014/main" id="{0C41F18F-7EF8-8ED6-BF72-1F7AC75D5BE4}"/>
              </a:ext>
            </a:extLst>
          </p:cNvPr>
          <p:cNvCxnSpPr>
            <a:cxnSpLocks/>
          </p:cNvCxnSpPr>
          <p:nvPr/>
        </p:nvCxnSpPr>
        <p:spPr>
          <a:xfrm>
            <a:off x="10861040" y="3143887"/>
            <a:ext cx="10262" cy="180885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1" name="Connettore diritto 100">
            <a:extLst>
              <a:ext uri="{FF2B5EF4-FFF2-40B4-BE49-F238E27FC236}">
                <a16:creationId xmlns:a16="http://schemas.microsoft.com/office/drawing/2014/main" id="{39AB614C-64E9-373E-7389-3ED145301898}"/>
              </a:ext>
            </a:extLst>
          </p:cNvPr>
          <p:cNvCxnSpPr>
            <a:cxnSpLocks/>
          </p:cNvCxnSpPr>
          <p:nvPr/>
        </p:nvCxnSpPr>
        <p:spPr>
          <a:xfrm>
            <a:off x="10495696" y="4953623"/>
            <a:ext cx="387664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2" name="Connettore 2 101">
            <a:extLst>
              <a:ext uri="{FF2B5EF4-FFF2-40B4-BE49-F238E27FC236}">
                <a16:creationId xmlns:a16="http://schemas.microsoft.com/office/drawing/2014/main" id="{EE9736BB-DB0E-56F3-7C47-3787647ACD7B}"/>
              </a:ext>
            </a:extLst>
          </p:cNvPr>
          <p:cNvCxnSpPr>
            <a:cxnSpLocks/>
          </p:cNvCxnSpPr>
          <p:nvPr/>
        </p:nvCxnSpPr>
        <p:spPr>
          <a:xfrm>
            <a:off x="10508111" y="4952743"/>
            <a:ext cx="0" cy="1523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Connettore 2 102">
            <a:extLst>
              <a:ext uri="{FF2B5EF4-FFF2-40B4-BE49-F238E27FC236}">
                <a16:creationId xmlns:a16="http://schemas.microsoft.com/office/drawing/2014/main" id="{BF05A5E9-426E-A1A3-9BB6-900FE6B12F3B}"/>
              </a:ext>
            </a:extLst>
          </p:cNvPr>
          <p:cNvCxnSpPr>
            <a:cxnSpLocks/>
          </p:cNvCxnSpPr>
          <p:nvPr/>
        </p:nvCxnSpPr>
        <p:spPr>
          <a:xfrm>
            <a:off x="3637896" y="1515492"/>
            <a:ext cx="0" cy="4765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4" name="Connettore 2 103">
            <a:extLst>
              <a:ext uri="{FF2B5EF4-FFF2-40B4-BE49-F238E27FC236}">
                <a16:creationId xmlns:a16="http://schemas.microsoft.com/office/drawing/2014/main" id="{45B703AB-876B-3C52-75D4-44E16B584072}"/>
              </a:ext>
            </a:extLst>
          </p:cNvPr>
          <p:cNvCxnSpPr>
            <a:cxnSpLocks/>
          </p:cNvCxnSpPr>
          <p:nvPr/>
        </p:nvCxnSpPr>
        <p:spPr>
          <a:xfrm>
            <a:off x="4191616" y="1661544"/>
            <a:ext cx="0" cy="33046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5" name="Connettore diritto 104">
            <a:extLst>
              <a:ext uri="{FF2B5EF4-FFF2-40B4-BE49-F238E27FC236}">
                <a16:creationId xmlns:a16="http://schemas.microsoft.com/office/drawing/2014/main" id="{A0888B2E-02C1-9681-1570-2F60E4751797}"/>
              </a:ext>
            </a:extLst>
          </p:cNvPr>
          <p:cNvCxnSpPr>
            <a:cxnSpLocks/>
          </p:cNvCxnSpPr>
          <p:nvPr/>
        </p:nvCxnSpPr>
        <p:spPr>
          <a:xfrm>
            <a:off x="11724265" y="1483926"/>
            <a:ext cx="5288" cy="13100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6" name="Connettore diritto 105">
            <a:extLst>
              <a:ext uri="{FF2B5EF4-FFF2-40B4-BE49-F238E27FC236}">
                <a16:creationId xmlns:a16="http://schemas.microsoft.com/office/drawing/2014/main" id="{9187A250-5F35-7B89-D2F3-C1A624915C63}"/>
              </a:ext>
            </a:extLst>
          </p:cNvPr>
          <p:cNvCxnSpPr>
            <a:cxnSpLocks/>
          </p:cNvCxnSpPr>
          <p:nvPr/>
        </p:nvCxnSpPr>
        <p:spPr>
          <a:xfrm flipH="1">
            <a:off x="11522111" y="1634655"/>
            <a:ext cx="66" cy="6386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7" name="Connettore diritto 106">
            <a:extLst>
              <a:ext uri="{FF2B5EF4-FFF2-40B4-BE49-F238E27FC236}">
                <a16:creationId xmlns:a16="http://schemas.microsoft.com/office/drawing/2014/main" id="{0AA69D28-751B-28B2-073A-44B85FEDAE68}"/>
              </a:ext>
            </a:extLst>
          </p:cNvPr>
          <p:cNvCxnSpPr>
            <a:cxnSpLocks/>
          </p:cNvCxnSpPr>
          <p:nvPr/>
        </p:nvCxnSpPr>
        <p:spPr>
          <a:xfrm flipH="1">
            <a:off x="4191616" y="1648844"/>
            <a:ext cx="7337454" cy="2540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8" name="Connettore diritto 107">
            <a:extLst>
              <a:ext uri="{FF2B5EF4-FFF2-40B4-BE49-F238E27FC236}">
                <a16:creationId xmlns:a16="http://schemas.microsoft.com/office/drawing/2014/main" id="{6F445BF2-6466-E105-1562-67B5DEE2F5B4}"/>
              </a:ext>
            </a:extLst>
          </p:cNvPr>
          <p:cNvCxnSpPr>
            <a:cxnSpLocks/>
          </p:cNvCxnSpPr>
          <p:nvPr/>
        </p:nvCxnSpPr>
        <p:spPr>
          <a:xfrm flipH="1">
            <a:off x="1626216" y="1477460"/>
            <a:ext cx="10101415" cy="4505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9" name="Arco 108">
            <a:extLst>
              <a:ext uri="{FF2B5EF4-FFF2-40B4-BE49-F238E27FC236}">
                <a16:creationId xmlns:a16="http://schemas.microsoft.com/office/drawing/2014/main" id="{5B85C452-A8DE-2C64-8AEE-D4907EB044FC}"/>
              </a:ext>
            </a:extLst>
          </p:cNvPr>
          <p:cNvSpPr/>
          <p:nvPr/>
        </p:nvSpPr>
        <p:spPr>
          <a:xfrm rot="16200000">
            <a:off x="9905449" y="4448129"/>
            <a:ext cx="231888" cy="199748"/>
          </a:xfrm>
          <a:prstGeom prst="arc">
            <a:avLst>
              <a:gd name="adj1" fmla="val 5776064"/>
              <a:gd name="adj2" fmla="val 15896121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0" name="Arco 109">
            <a:extLst>
              <a:ext uri="{FF2B5EF4-FFF2-40B4-BE49-F238E27FC236}">
                <a16:creationId xmlns:a16="http://schemas.microsoft.com/office/drawing/2014/main" id="{64693018-74B8-73E1-F18C-530AEE3EBCE5}"/>
              </a:ext>
            </a:extLst>
          </p:cNvPr>
          <p:cNvSpPr/>
          <p:nvPr/>
        </p:nvSpPr>
        <p:spPr>
          <a:xfrm rot="16200000">
            <a:off x="11620910" y="4260280"/>
            <a:ext cx="231888" cy="199748"/>
          </a:xfrm>
          <a:prstGeom prst="arc">
            <a:avLst>
              <a:gd name="adj1" fmla="val 5776064"/>
              <a:gd name="adj2" fmla="val 15896121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1" name="Arco 110">
            <a:extLst>
              <a:ext uri="{FF2B5EF4-FFF2-40B4-BE49-F238E27FC236}">
                <a16:creationId xmlns:a16="http://schemas.microsoft.com/office/drawing/2014/main" id="{35C9A32D-5A81-D7CE-C07D-CF5C8E125958}"/>
              </a:ext>
            </a:extLst>
          </p:cNvPr>
          <p:cNvSpPr/>
          <p:nvPr/>
        </p:nvSpPr>
        <p:spPr>
          <a:xfrm rot="16200000">
            <a:off x="11805894" y="4488133"/>
            <a:ext cx="231888" cy="199748"/>
          </a:xfrm>
          <a:prstGeom prst="arc">
            <a:avLst>
              <a:gd name="adj1" fmla="val 5776064"/>
              <a:gd name="adj2" fmla="val 15896121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2" name="Arco 111">
            <a:extLst>
              <a:ext uri="{FF2B5EF4-FFF2-40B4-BE49-F238E27FC236}">
                <a16:creationId xmlns:a16="http://schemas.microsoft.com/office/drawing/2014/main" id="{6125366F-145B-6BD2-B92C-82173599BBC3}"/>
              </a:ext>
            </a:extLst>
          </p:cNvPr>
          <p:cNvSpPr/>
          <p:nvPr/>
        </p:nvSpPr>
        <p:spPr>
          <a:xfrm rot="16200000">
            <a:off x="11419038" y="4260280"/>
            <a:ext cx="231888" cy="199748"/>
          </a:xfrm>
          <a:prstGeom prst="arc">
            <a:avLst>
              <a:gd name="adj1" fmla="val 5776064"/>
              <a:gd name="adj2" fmla="val 15896121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3" name="Arco 112">
            <a:extLst>
              <a:ext uri="{FF2B5EF4-FFF2-40B4-BE49-F238E27FC236}">
                <a16:creationId xmlns:a16="http://schemas.microsoft.com/office/drawing/2014/main" id="{3293B698-3252-B8F9-97BB-63DC575344D7}"/>
              </a:ext>
            </a:extLst>
          </p:cNvPr>
          <p:cNvSpPr/>
          <p:nvPr/>
        </p:nvSpPr>
        <p:spPr>
          <a:xfrm rot="16200000">
            <a:off x="10753505" y="4260860"/>
            <a:ext cx="231888" cy="199748"/>
          </a:xfrm>
          <a:prstGeom prst="arc">
            <a:avLst>
              <a:gd name="adj1" fmla="val 5776064"/>
              <a:gd name="adj2" fmla="val 15896121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4" name="Arco 113">
            <a:extLst>
              <a:ext uri="{FF2B5EF4-FFF2-40B4-BE49-F238E27FC236}">
                <a16:creationId xmlns:a16="http://schemas.microsoft.com/office/drawing/2014/main" id="{FE0BAB16-D6DB-65A1-AC75-BAC17B40AAD5}"/>
              </a:ext>
            </a:extLst>
          </p:cNvPr>
          <p:cNvSpPr/>
          <p:nvPr/>
        </p:nvSpPr>
        <p:spPr>
          <a:xfrm rot="16200000">
            <a:off x="11617414" y="4489365"/>
            <a:ext cx="231888" cy="199748"/>
          </a:xfrm>
          <a:prstGeom prst="arc">
            <a:avLst>
              <a:gd name="adj1" fmla="val 5776064"/>
              <a:gd name="adj2" fmla="val 15896121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5" name="Arco 114">
            <a:extLst>
              <a:ext uri="{FF2B5EF4-FFF2-40B4-BE49-F238E27FC236}">
                <a16:creationId xmlns:a16="http://schemas.microsoft.com/office/drawing/2014/main" id="{70F600F8-C572-BCBA-CD16-728C4CB8027E}"/>
              </a:ext>
            </a:extLst>
          </p:cNvPr>
          <p:cNvSpPr/>
          <p:nvPr/>
        </p:nvSpPr>
        <p:spPr>
          <a:xfrm rot="16200000">
            <a:off x="10754077" y="4450509"/>
            <a:ext cx="231888" cy="199748"/>
          </a:xfrm>
          <a:prstGeom prst="arc">
            <a:avLst>
              <a:gd name="adj1" fmla="val 5776064"/>
              <a:gd name="adj2" fmla="val 15896121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6" name="Arco 115">
            <a:extLst>
              <a:ext uri="{FF2B5EF4-FFF2-40B4-BE49-F238E27FC236}">
                <a16:creationId xmlns:a16="http://schemas.microsoft.com/office/drawing/2014/main" id="{535297E1-FC4E-6CFC-8CF9-39C9EA8E710A}"/>
              </a:ext>
            </a:extLst>
          </p:cNvPr>
          <p:cNvSpPr/>
          <p:nvPr/>
        </p:nvSpPr>
        <p:spPr>
          <a:xfrm rot="16200000">
            <a:off x="11413020" y="4474362"/>
            <a:ext cx="231888" cy="199748"/>
          </a:xfrm>
          <a:prstGeom prst="arc">
            <a:avLst>
              <a:gd name="adj1" fmla="val 5776064"/>
              <a:gd name="adj2" fmla="val 15896121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7" name="Connettore diritto 116">
            <a:extLst>
              <a:ext uri="{FF2B5EF4-FFF2-40B4-BE49-F238E27FC236}">
                <a16:creationId xmlns:a16="http://schemas.microsoft.com/office/drawing/2014/main" id="{658CBBA4-5778-625F-71A7-E4483CA01643}"/>
              </a:ext>
            </a:extLst>
          </p:cNvPr>
          <p:cNvCxnSpPr>
            <a:cxnSpLocks/>
            <a:endCxn id="112" idx="2"/>
          </p:cNvCxnSpPr>
          <p:nvPr/>
        </p:nvCxnSpPr>
        <p:spPr>
          <a:xfrm>
            <a:off x="10973439" y="4367983"/>
            <a:ext cx="461959" cy="99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8" name="Connettore diritto 117">
            <a:extLst>
              <a:ext uri="{FF2B5EF4-FFF2-40B4-BE49-F238E27FC236}">
                <a16:creationId xmlns:a16="http://schemas.microsoft.com/office/drawing/2014/main" id="{D2523156-17A8-859D-41CE-4C3E2FD7C019}"/>
              </a:ext>
            </a:extLst>
          </p:cNvPr>
          <p:cNvCxnSpPr>
            <a:cxnSpLocks/>
          </p:cNvCxnSpPr>
          <p:nvPr/>
        </p:nvCxnSpPr>
        <p:spPr>
          <a:xfrm>
            <a:off x="10973438" y="4581643"/>
            <a:ext cx="461959" cy="99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9" name="Connettore diritto 118">
            <a:extLst>
              <a:ext uri="{FF2B5EF4-FFF2-40B4-BE49-F238E27FC236}">
                <a16:creationId xmlns:a16="http://schemas.microsoft.com/office/drawing/2014/main" id="{E07D7E6C-1FB2-EF8B-D3D8-0C3ABEBAB443}"/>
              </a:ext>
            </a:extLst>
          </p:cNvPr>
          <p:cNvCxnSpPr>
            <a:cxnSpLocks/>
          </p:cNvCxnSpPr>
          <p:nvPr/>
        </p:nvCxnSpPr>
        <p:spPr>
          <a:xfrm>
            <a:off x="10401129" y="4367983"/>
            <a:ext cx="372590" cy="205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0" name="Connettore diritto 119">
            <a:extLst>
              <a:ext uri="{FF2B5EF4-FFF2-40B4-BE49-F238E27FC236}">
                <a16:creationId xmlns:a16="http://schemas.microsoft.com/office/drawing/2014/main" id="{7B3533B8-8227-D32A-54A1-19C3632232DA}"/>
              </a:ext>
            </a:extLst>
          </p:cNvPr>
          <p:cNvCxnSpPr>
            <a:cxnSpLocks/>
            <a:stCxn id="109" idx="0"/>
          </p:cNvCxnSpPr>
          <p:nvPr/>
        </p:nvCxnSpPr>
        <p:spPr>
          <a:xfrm>
            <a:off x="10120823" y="4558924"/>
            <a:ext cx="663253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1" name="Connettore diritto 120">
            <a:extLst>
              <a:ext uri="{FF2B5EF4-FFF2-40B4-BE49-F238E27FC236}">
                <a16:creationId xmlns:a16="http://schemas.microsoft.com/office/drawing/2014/main" id="{8E2BCE39-D3A1-1822-075D-14B2CB3D3867}"/>
              </a:ext>
            </a:extLst>
          </p:cNvPr>
          <p:cNvCxnSpPr>
            <a:cxnSpLocks/>
          </p:cNvCxnSpPr>
          <p:nvPr/>
        </p:nvCxnSpPr>
        <p:spPr>
          <a:xfrm>
            <a:off x="9203948" y="4574236"/>
            <a:ext cx="717571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2" name="Connettore 2 121">
            <a:extLst>
              <a:ext uri="{FF2B5EF4-FFF2-40B4-BE49-F238E27FC236}">
                <a16:creationId xmlns:a16="http://schemas.microsoft.com/office/drawing/2014/main" id="{02ABAF9D-6574-D77D-D3D7-908FBAC88508}"/>
              </a:ext>
            </a:extLst>
          </p:cNvPr>
          <p:cNvCxnSpPr>
            <a:cxnSpLocks/>
          </p:cNvCxnSpPr>
          <p:nvPr/>
        </p:nvCxnSpPr>
        <p:spPr>
          <a:xfrm flipH="1" flipV="1">
            <a:off x="9646032" y="4076451"/>
            <a:ext cx="4748" cy="4977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3" name="Connettore 2 122">
            <a:extLst>
              <a:ext uri="{FF2B5EF4-FFF2-40B4-BE49-F238E27FC236}">
                <a16:creationId xmlns:a16="http://schemas.microsoft.com/office/drawing/2014/main" id="{A9CEFA02-9941-DC60-0E6E-FC30C37A5EFF}"/>
              </a:ext>
            </a:extLst>
          </p:cNvPr>
          <p:cNvCxnSpPr>
            <a:cxnSpLocks/>
          </p:cNvCxnSpPr>
          <p:nvPr/>
        </p:nvCxnSpPr>
        <p:spPr>
          <a:xfrm flipV="1">
            <a:off x="10401129" y="4067948"/>
            <a:ext cx="0" cy="30003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4" name="Connettore diritto 123">
            <a:extLst>
              <a:ext uri="{FF2B5EF4-FFF2-40B4-BE49-F238E27FC236}">
                <a16:creationId xmlns:a16="http://schemas.microsoft.com/office/drawing/2014/main" id="{E98EF166-34DB-B3A8-2889-6231AF439471}"/>
              </a:ext>
            </a:extLst>
          </p:cNvPr>
          <p:cNvCxnSpPr>
            <a:cxnSpLocks/>
          </p:cNvCxnSpPr>
          <p:nvPr/>
        </p:nvCxnSpPr>
        <p:spPr>
          <a:xfrm>
            <a:off x="11821964" y="4367983"/>
            <a:ext cx="96842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5" name="Connettore diritto 124">
            <a:extLst>
              <a:ext uri="{FF2B5EF4-FFF2-40B4-BE49-F238E27FC236}">
                <a16:creationId xmlns:a16="http://schemas.microsoft.com/office/drawing/2014/main" id="{E50E14D6-A968-A992-3E15-66381609E9AB}"/>
              </a:ext>
            </a:extLst>
          </p:cNvPr>
          <p:cNvCxnSpPr>
            <a:cxnSpLocks/>
          </p:cNvCxnSpPr>
          <p:nvPr/>
        </p:nvCxnSpPr>
        <p:spPr>
          <a:xfrm>
            <a:off x="12003786" y="4588007"/>
            <a:ext cx="77660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6" name="Connettore 2 125">
            <a:extLst>
              <a:ext uri="{FF2B5EF4-FFF2-40B4-BE49-F238E27FC236}">
                <a16:creationId xmlns:a16="http://schemas.microsoft.com/office/drawing/2014/main" id="{028DC6B6-F771-E700-B814-0F9B2AF12583}"/>
              </a:ext>
            </a:extLst>
          </p:cNvPr>
          <p:cNvCxnSpPr>
            <a:cxnSpLocks/>
          </p:cNvCxnSpPr>
          <p:nvPr/>
        </p:nvCxnSpPr>
        <p:spPr>
          <a:xfrm>
            <a:off x="1626216" y="1522515"/>
            <a:ext cx="0" cy="4765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7" name="Connettore 2 126">
            <a:extLst>
              <a:ext uri="{FF2B5EF4-FFF2-40B4-BE49-F238E27FC236}">
                <a16:creationId xmlns:a16="http://schemas.microsoft.com/office/drawing/2014/main" id="{5327142D-07A0-5E2C-010A-79DBAAA14E0D}"/>
              </a:ext>
            </a:extLst>
          </p:cNvPr>
          <p:cNvCxnSpPr>
            <a:cxnSpLocks/>
          </p:cNvCxnSpPr>
          <p:nvPr/>
        </p:nvCxnSpPr>
        <p:spPr>
          <a:xfrm>
            <a:off x="2186032" y="1661544"/>
            <a:ext cx="0" cy="33046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8" name="Arco 127">
            <a:extLst>
              <a:ext uri="{FF2B5EF4-FFF2-40B4-BE49-F238E27FC236}">
                <a16:creationId xmlns:a16="http://schemas.microsoft.com/office/drawing/2014/main" id="{4510D52E-72A4-C687-E320-CDB0A57CF61C}"/>
              </a:ext>
            </a:extLst>
          </p:cNvPr>
          <p:cNvSpPr/>
          <p:nvPr/>
        </p:nvSpPr>
        <p:spPr>
          <a:xfrm rot="5400000">
            <a:off x="3528504" y="1592291"/>
            <a:ext cx="231888" cy="199748"/>
          </a:xfrm>
          <a:prstGeom prst="arc">
            <a:avLst>
              <a:gd name="adj1" fmla="val 5776064"/>
              <a:gd name="adj2" fmla="val 15896121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29" name="Connettore diritto 128">
            <a:extLst>
              <a:ext uri="{FF2B5EF4-FFF2-40B4-BE49-F238E27FC236}">
                <a16:creationId xmlns:a16="http://schemas.microsoft.com/office/drawing/2014/main" id="{9077A391-F217-4ED2-9788-53B61A51FDE3}"/>
              </a:ext>
            </a:extLst>
          </p:cNvPr>
          <p:cNvCxnSpPr>
            <a:cxnSpLocks/>
          </p:cNvCxnSpPr>
          <p:nvPr/>
        </p:nvCxnSpPr>
        <p:spPr>
          <a:xfrm flipH="1" flipV="1">
            <a:off x="2175580" y="1663924"/>
            <a:ext cx="1385205" cy="89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0" name="Connettore diritto 129">
            <a:extLst>
              <a:ext uri="{FF2B5EF4-FFF2-40B4-BE49-F238E27FC236}">
                <a16:creationId xmlns:a16="http://schemas.microsoft.com/office/drawing/2014/main" id="{81204835-ED22-2F52-C2CF-66EEF0FFD170}"/>
              </a:ext>
            </a:extLst>
          </p:cNvPr>
          <p:cNvCxnSpPr>
            <a:cxnSpLocks/>
          </p:cNvCxnSpPr>
          <p:nvPr/>
        </p:nvCxnSpPr>
        <p:spPr>
          <a:xfrm flipH="1">
            <a:off x="3728111" y="1675535"/>
            <a:ext cx="463504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1" name="Arco 130">
            <a:extLst>
              <a:ext uri="{FF2B5EF4-FFF2-40B4-BE49-F238E27FC236}">
                <a16:creationId xmlns:a16="http://schemas.microsoft.com/office/drawing/2014/main" id="{E0316CF7-A8B9-9988-8165-3DFC9BF35B38}"/>
              </a:ext>
            </a:extLst>
          </p:cNvPr>
          <p:cNvSpPr/>
          <p:nvPr/>
        </p:nvSpPr>
        <p:spPr>
          <a:xfrm rot="16200000">
            <a:off x="9919717" y="4248835"/>
            <a:ext cx="231888" cy="199748"/>
          </a:xfrm>
          <a:prstGeom prst="arc">
            <a:avLst>
              <a:gd name="adj1" fmla="val 5776064"/>
              <a:gd name="adj2" fmla="val 15896121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2" name="Arco 131">
            <a:extLst>
              <a:ext uri="{FF2B5EF4-FFF2-40B4-BE49-F238E27FC236}">
                <a16:creationId xmlns:a16="http://schemas.microsoft.com/office/drawing/2014/main" id="{3C96B869-BA4B-AF8D-E718-6F6B9C19165B}"/>
              </a:ext>
            </a:extLst>
          </p:cNvPr>
          <p:cNvSpPr/>
          <p:nvPr/>
        </p:nvSpPr>
        <p:spPr>
          <a:xfrm rot="16200000">
            <a:off x="9535166" y="4248835"/>
            <a:ext cx="231888" cy="199748"/>
          </a:xfrm>
          <a:prstGeom prst="arc">
            <a:avLst>
              <a:gd name="adj1" fmla="val 5776064"/>
              <a:gd name="adj2" fmla="val 15896121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33" name="Connettore diritto 132">
            <a:extLst>
              <a:ext uri="{FF2B5EF4-FFF2-40B4-BE49-F238E27FC236}">
                <a16:creationId xmlns:a16="http://schemas.microsoft.com/office/drawing/2014/main" id="{B80D7C11-24ED-05EA-4EBC-93A39D96F24E}"/>
              </a:ext>
            </a:extLst>
          </p:cNvPr>
          <p:cNvCxnSpPr>
            <a:cxnSpLocks/>
          </p:cNvCxnSpPr>
          <p:nvPr/>
        </p:nvCxnSpPr>
        <p:spPr>
          <a:xfrm>
            <a:off x="10120823" y="4370846"/>
            <a:ext cx="28440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4" name="Connettore diritto 133">
            <a:extLst>
              <a:ext uri="{FF2B5EF4-FFF2-40B4-BE49-F238E27FC236}">
                <a16:creationId xmlns:a16="http://schemas.microsoft.com/office/drawing/2014/main" id="{FA9094FA-7271-B931-5FFD-31F5127DDAAD}"/>
              </a:ext>
            </a:extLst>
          </p:cNvPr>
          <p:cNvCxnSpPr>
            <a:cxnSpLocks/>
          </p:cNvCxnSpPr>
          <p:nvPr/>
        </p:nvCxnSpPr>
        <p:spPr>
          <a:xfrm>
            <a:off x="9738360" y="4376379"/>
            <a:ext cx="20195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5" name="Connettore diritto 134">
            <a:extLst>
              <a:ext uri="{FF2B5EF4-FFF2-40B4-BE49-F238E27FC236}">
                <a16:creationId xmlns:a16="http://schemas.microsoft.com/office/drawing/2014/main" id="{CE6B0643-2FD8-B560-E92F-7587D48F9753}"/>
              </a:ext>
            </a:extLst>
          </p:cNvPr>
          <p:cNvCxnSpPr>
            <a:cxnSpLocks/>
          </p:cNvCxnSpPr>
          <p:nvPr/>
        </p:nvCxnSpPr>
        <p:spPr>
          <a:xfrm>
            <a:off x="9189720" y="4379980"/>
            <a:ext cx="361516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6" name="Arco 135">
            <a:extLst>
              <a:ext uri="{FF2B5EF4-FFF2-40B4-BE49-F238E27FC236}">
                <a16:creationId xmlns:a16="http://schemas.microsoft.com/office/drawing/2014/main" id="{A57BF13C-DB1A-89E3-22DD-AA249E446B9D}"/>
              </a:ext>
            </a:extLst>
          </p:cNvPr>
          <p:cNvSpPr/>
          <p:nvPr/>
        </p:nvSpPr>
        <p:spPr>
          <a:xfrm rot="16200000">
            <a:off x="8988130" y="4269551"/>
            <a:ext cx="231888" cy="199748"/>
          </a:xfrm>
          <a:prstGeom prst="arc">
            <a:avLst>
              <a:gd name="adj1" fmla="val 5776064"/>
              <a:gd name="adj2" fmla="val 15896121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37" name="Connettore diritto 136">
            <a:extLst>
              <a:ext uri="{FF2B5EF4-FFF2-40B4-BE49-F238E27FC236}">
                <a16:creationId xmlns:a16="http://schemas.microsoft.com/office/drawing/2014/main" id="{4C3B15DC-92FE-CB03-B4B3-83A7764F8398}"/>
              </a:ext>
            </a:extLst>
          </p:cNvPr>
          <p:cNvCxnSpPr>
            <a:cxnSpLocks/>
          </p:cNvCxnSpPr>
          <p:nvPr/>
        </p:nvCxnSpPr>
        <p:spPr>
          <a:xfrm>
            <a:off x="8642684" y="4393909"/>
            <a:ext cx="361516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8" name="Connettore diritto 137">
            <a:extLst>
              <a:ext uri="{FF2B5EF4-FFF2-40B4-BE49-F238E27FC236}">
                <a16:creationId xmlns:a16="http://schemas.microsoft.com/office/drawing/2014/main" id="{8D147B84-8CC3-5951-9DCA-EDBDB2F18DD9}"/>
              </a:ext>
            </a:extLst>
          </p:cNvPr>
          <p:cNvCxnSpPr>
            <a:cxnSpLocks/>
          </p:cNvCxnSpPr>
          <p:nvPr/>
        </p:nvCxnSpPr>
        <p:spPr>
          <a:xfrm>
            <a:off x="7983554" y="4574236"/>
            <a:ext cx="1037849" cy="740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9" name="Arco 138">
            <a:extLst>
              <a:ext uri="{FF2B5EF4-FFF2-40B4-BE49-F238E27FC236}">
                <a16:creationId xmlns:a16="http://schemas.microsoft.com/office/drawing/2014/main" id="{14FFE8CD-7944-6A01-CCF0-B1608BCCB948}"/>
              </a:ext>
            </a:extLst>
          </p:cNvPr>
          <p:cNvSpPr/>
          <p:nvPr/>
        </p:nvSpPr>
        <p:spPr>
          <a:xfrm rot="16200000">
            <a:off x="9005333" y="4464459"/>
            <a:ext cx="231888" cy="199748"/>
          </a:xfrm>
          <a:prstGeom prst="arc">
            <a:avLst>
              <a:gd name="adj1" fmla="val 5776064"/>
              <a:gd name="adj2" fmla="val 15896121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40" name="Connettore 2 139">
            <a:extLst>
              <a:ext uri="{FF2B5EF4-FFF2-40B4-BE49-F238E27FC236}">
                <a16:creationId xmlns:a16="http://schemas.microsoft.com/office/drawing/2014/main" id="{77D08BE8-F569-AE66-B32E-1A3D411B6CD4}"/>
              </a:ext>
            </a:extLst>
          </p:cNvPr>
          <p:cNvCxnSpPr>
            <a:cxnSpLocks/>
          </p:cNvCxnSpPr>
          <p:nvPr/>
        </p:nvCxnSpPr>
        <p:spPr>
          <a:xfrm flipV="1">
            <a:off x="8642684" y="4085481"/>
            <a:ext cx="0" cy="3174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1" name="Connettore 2 140">
            <a:extLst>
              <a:ext uri="{FF2B5EF4-FFF2-40B4-BE49-F238E27FC236}">
                <a16:creationId xmlns:a16="http://schemas.microsoft.com/office/drawing/2014/main" id="{45B4D8DF-3ACC-40E0-CF37-5C2D04501868}"/>
              </a:ext>
            </a:extLst>
          </p:cNvPr>
          <p:cNvCxnSpPr>
            <a:cxnSpLocks/>
          </p:cNvCxnSpPr>
          <p:nvPr/>
        </p:nvCxnSpPr>
        <p:spPr>
          <a:xfrm flipV="1">
            <a:off x="7983554" y="4085481"/>
            <a:ext cx="0" cy="48875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9794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PARAMETERS AND CASE OF STUDY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13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EBF7C3-DE38-D2DD-E8E0-66D56CD14B04}"/>
              </a:ext>
            </a:extLst>
          </p:cNvPr>
          <p:cNvSpPr txBox="1"/>
          <p:nvPr/>
        </p:nvSpPr>
        <p:spPr>
          <a:xfrm>
            <a:off x="0" y="61357"/>
            <a:ext cx="61052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>
                <a:solidFill>
                  <a:srgbClr val="C00000"/>
                </a:solidFill>
                <a:latin typeface="Century Gothic" panose="020B0502020202020204" pitchFamily="34" charset="0"/>
              </a:rPr>
              <a:t>Parameters and case of study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CFE6B8BC-E9EA-F189-03FD-B7D13DF57D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476" y="1497027"/>
            <a:ext cx="5693293" cy="194787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617A60E-96C6-536B-AD38-59C30D19B735}"/>
              </a:ext>
            </a:extLst>
          </p:cNvPr>
          <p:cNvSpPr txBox="1"/>
          <p:nvPr/>
        </p:nvSpPr>
        <p:spPr>
          <a:xfrm>
            <a:off x="4454" y="646132"/>
            <a:ext cx="8569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The </a:t>
            </a:r>
            <a:r>
              <a:rPr lang="it-IT" err="1"/>
              <a:t>physical</a:t>
            </a:r>
            <a:r>
              <a:rPr lang="it-IT"/>
              <a:t> </a:t>
            </a:r>
            <a:r>
              <a:rPr lang="it-IT" err="1"/>
              <a:t>parameters</a:t>
            </a:r>
            <a:r>
              <a:rPr lang="it-IT"/>
              <a:t> of the QUAV and the </a:t>
            </a:r>
            <a:r>
              <a:rPr lang="it-IT" err="1"/>
              <a:t>selected</a:t>
            </a:r>
            <a:r>
              <a:rPr lang="it-IT"/>
              <a:t> control gains are: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DAF7FA6D-CCB6-0D26-7F06-2F990D2A689D}"/>
              </a:ext>
            </a:extLst>
          </p:cNvPr>
          <p:cNvSpPr txBox="1"/>
          <p:nvPr/>
        </p:nvSpPr>
        <p:spPr>
          <a:xfrm>
            <a:off x="187842" y="4120117"/>
            <a:ext cx="810075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it-IT" dirty="0" err="1"/>
              <a:t>Simulation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 </a:t>
            </a:r>
            <a:r>
              <a:rPr lang="it-IT" dirty="0" err="1"/>
              <a:t>without</a:t>
            </a:r>
            <a:r>
              <a:rPr lang="it-IT" dirty="0"/>
              <a:t> </a:t>
            </a:r>
            <a:r>
              <a:rPr lang="it-IT" dirty="0" err="1"/>
              <a:t>uncertanties</a:t>
            </a:r>
            <a:r>
              <a:rPr lang="it-IT" dirty="0"/>
              <a:t> or </a:t>
            </a:r>
            <a:r>
              <a:rPr lang="it-IT" dirty="0" err="1"/>
              <a:t>external</a:t>
            </a:r>
            <a:r>
              <a:rPr lang="it-IT" dirty="0"/>
              <a:t> </a:t>
            </a:r>
            <a:r>
              <a:rPr lang="it-IT" dirty="0" err="1"/>
              <a:t>disturbances</a:t>
            </a:r>
            <a:endParaRPr lang="it-IT" dirty="0"/>
          </a:p>
          <a:p>
            <a:pPr marL="342900" indent="-342900">
              <a:buFont typeface="+mj-lt"/>
              <a:buAutoNum type="arabicPeriod"/>
            </a:pPr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it-IT" dirty="0" err="1"/>
              <a:t>Simulation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 with  </a:t>
            </a:r>
            <a:r>
              <a:rPr lang="it-IT" dirty="0" err="1"/>
              <a:t>constant</a:t>
            </a:r>
            <a:r>
              <a:rPr lang="it-IT" dirty="0"/>
              <a:t> </a:t>
            </a:r>
            <a:r>
              <a:rPr lang="it-IT" dirty="0" err="1"/>
              <a:t>external</a:t>
            </a:r>
            <a:r>
              <a:rPr lang="it-IT" dirty="0"/>
              <a:t> </a:t>
            </a:r>
            <a:r>
              <a:rPr lang="it-IT" dirty="0" err="1"/>
              <a:t>disturbances</a:t>
            </a:r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it-IT" dirty="0" err="1"/>
              <a:t>Simulation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 with  </a:t>
            </a:r>
            <a:r>
              <a:rPr lang="it-IT" dirty="0" err="1"/>
              <a:t>constant</a:t>
            </a:r>
            <a:r>
              <a:rPr lang="it-IT" dirty="0"/>
              <a:t> </a:t>
            </a:r>
            <a:r>
              <a:rPr lang="it-IT" dirty="0" err="1"/>
              <a:t>external</a:t>
            </a:r>
            <a:r>
              <a:rPr lang="it-IT" dirty="0"/>
              <a:t> </a:t>
            </a:r>
            <a:r>
              <a:rPr lang="it-IT" dirty="0" err="1"/>
              <a:t>disturbances</a:t>
            </a:r>
            <a:r>
              <a:rPr lang="it-IT" dirty="0"/>
              <a:t> and estimator</a:t>
            </a:r>
          </a:p>
          <a:p>
            <a:pPr marL="342900" indent="-342900">
              <a:buFont typeface="+mj-lt"/>
              <a:buAutoNum type="arabicPeriod"/>
            </a:pPr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it-IT" dirty="0" err="1"/>
              <a:t>Simulation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 with an </a:t>
            </a:r>
            <a:r>
              <a:rPr lang="it-IT" dirty="0" err="1"/>
              <a:t>uncertainty</a:t>
            </a:r>
            <a:r>
              <a:rPr lang="it-IT" dirty="0"/>
              <a:t> of 50% on the mass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 err="1"/>
              <a:t>Simulation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 with an </a:t>
            </a:r>
            <a:r>
              <a:rPr lang="it-IT" dirty="0" err="1"/>
              <a:t>uncertainty</a:t>
            </a:r>
            <a:r>
              <a:rPr lang="it-IT" dirty="0"/>
              <a:t> of 50% on the mass and estimator</a:t>
            </a:r>
          </a:p>
          <a:p>
            <a:pPr marL="342900" indent="-342900">
              <a:buFont typeface="+mj-lt"/>
              <a:buAutoNum type="arabicPeriod"/>
            </a:pPr>
            <a:endParaRPr lang="it-IT" dirty="0"/>
          </a:p>
          <a:p>
            <a:pPr marL="342900" indent="-342900">
              <a:buFont typeface="+mj-lt"/>
              <a:buAutoNum type="arabicPeriod"/>
            </a:pPr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0526BAE-D5D0-4B7A-4080-E55C5D7D2BB9}"/>
              </a:ext>
            </a:extLst>
          </p:cNvPr>
          <p:cNvSpPr txBox="1"/>
          <p:nvPr/>
        </p:nvSpPr>
        <p:spPr>
          <a:xfrm>
            <a:off x="93921" y="3741794"/>
            <a:ext cx="5917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The following </a:t>
            </a:r>
            <a:r>
              <a:rPr lang="it-IT" err="1"/>
              <a:t>cases</a:t>
            </a:r>
            <a:r>
              <a:rPr lang="it-IT"/>
              <a:t> </a:t>
            </a:r>
            <a:r>
              <a:rPr lang="it-IT" err="1"/>
              <a:t>will</a:t>
            </a:r>
            <a:r>
              <a:rPr lang="it-IT"/>
              <a:t> be </a:t>
            </a:r>
            <a:r>
              <a:rPr lang="it-IT" err="1"/>
              <a:t>analysed</a:t>
            </a:r>
            <a:r>
              <a:rPr lang="it-IT"/>
              <a:t>: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3BE38174-F74E-FA18-5CE2-2C68C9973A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9004" y="2582459"/>
            <a:ext cx="3176710" cy="130326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E1EE814E-B3E4-A79C-F703-D2EC6392F2B3}"/>
                  </a:ext>
                </a:extLst>
              </p:cNvPr>
              <p:cNvSpPr txBox="1"/>
              <p:nvPr/>
            </p:nvSpPr>
            <p:spPr>
              <a:xfrm>
                <a:off x="8904534" y="4900442"/>
                <a:ext cx="283537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b="0" i="1" dirty="0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sub>
                        <m:sup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</m:sSubSup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  <m:t>5   5   5</m:t>
                              </m:r>
                            </m:e>
                          </m:d>
                        </m:e>
                        <m:sup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∗</m:t>
                      </m:r>
                      <m:sSup>
                        <m:sSupPr>
                          <m:ctrlPr>
                            <a:rPr lang="it-IT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−2</m:t>
                          </m:r>
                        </m:sup>
                      </m:sSup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𝑁𝑚</m:t>
                      </m:r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E1EE814E-B3E4-A79C-F703-D2EC6392F2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04534" y="4900442"/>
                <a:ext cx="2835377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CasellaDiTesto 17">
                <a:extLst>
                  <a:ext uri="{FF2B5EF4-FFF2-40B4-BE49-F238E27FC236}">
                    <a16:creationId xmlns:a16="http://schemas.microsoft.com/office/drawing/2014/main" id="{3CE9B95E-29A0-8ADF-FCFC-FD96549CF472}"/>
                  </a:ext>
                </a:extLst>
              </p:cNvPr>
              <p:cNvSpPr txBox="1"/>
              <p:nvPr/>
            </p:nvSpPr>
            <p:spPr>
              <a:xfrm>
                <a:off x="8793758" y="5626729"/>
                <a:ext cx="316453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𝑚𝑎𝑠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𝑟𝑒𝑎𝑙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=9,75∗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𝐾𝑔</m:t>
                      </m:r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18" name="CasellaDiTesto 17">
                <a:extLst>
                  <a:ext uri="{FF2B5EF4-FFF2-40B4-BE49-F238E27FC236}">
                    <a16:creationId xmlns:a16="http://schemas.microsoft.com/office/drawing/2014/main" id="{3CE9B95E-29A0-8ADF-FCFC-FD96549CF4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3758" y="5626729"/>
                <a:ext cx="3164535" cy="369332"/>
              </a:xfrm>
              <a:prstGeom prst="rect">
                <a:avLst/>
              </a:prstGeom>
              <a:blipFill>
                <a:blip r:embed="rId7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CasellaDiTesto 19">
                <a:extLst>
                  <a:ext uri="{FF2B5EF4-FFF2-40B4-BE49-F238E27FC236}">
                    <a16:creationId xmlns:a16="http://schemas.microsoft.com/office/drawing/2014/main" id="{F2B0FAB8-F411-7AF2-A790-55DCDAD1E991}"/>
                  </a:ext>
                </a:extLst>
              </p:cNvPr>
              <p:cNvSpPr txBox="1"/>
              <p:nvPr/>
            </p:nvSpPr>
            <p:spPr>
              <a:xfrm>
                <a:off x="6808846" y="4531110"/>
                <a:ext cx="617957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sub>
                      </m:sSub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  <m:t>0   0   2</m:t>
                              </m:r>
                            </m:e>
                          </m:d>
                        </m:e>
                        <m:sup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it-IT" b="0" i="1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0" name="CasellaDiTesto 19">
                <a:extLst>
                  <a:ext uri="{FF2B5EF4-FFF2-40B4-BE49-F238E27FC236}">
                    <a16:creationId xmlns:a16="http://schemas.microsoft.com/office/drawing/2014/main" id="{F2B0FAB8-F411-7AF2-A790-55DCDAD1E9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8846" y="4531110"/>
                <a:ext cx="6179574" cy="369332"/>
              </a:xfrm>
              <a:prstGeom prst="rect">
                <a:avLst/>
              </a:prstGeom>
              <a:blipFill>
                <a:blip r:embed="rId8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Freccia a destra 20">
            <a:extLst>
              <a:ext uri="{FF2B5EF4-FFF2-40B4-BE49-F238E27FC236}">
                <a16:creationId xmlns:a16="http://schemas.microsoft.com/office/drawing/2014/main" id="{6DBA1D2A-6CBB-4CC4-247C-F099483F0C3E}"/>
              </a:ext>
            </a:extLst>
          </p:cNvPr>
          <p:cNvSpPr/>
          <p:nvPr/>
        </p:nvSpPr>
        <p:spPr>
          <a:xfrm>
            <a:off x="8052619" y="4817806"/>
            <a:ext cx="623151" cy="24580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Freccia a destra 21">
            <a:extLst>
              <a:ext uri="{FF2B5EF4-FFF2-40B4-BE49-F238E27FC236}">
                <a16:creationId xmlns:a16="http://schemas.microsoft.com/office/drawing/2014/main" id="{DE34C7CA-F71A-6355-64C7-7E787CCE5D55}"/>
              </a:ext>
            </a:extLst>
          </p:cNvPr>
          <p:cNvSpPr/>
          <p:nvPr/>
        </p:nvSpPr>
        <p:spPr>
          <a:xfrm>
            <a:off x="8170607" y="5682428"/>
            <a:ext cx="623151" cy="24580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Immagine 10" descr="Immagine che contiene testo, Carattere, numero, schermata&#10;&#10;Descrizione generata automaticamente">
            <a:extLst>
              <a:ext uri="{FF2B5EF4-FFF2-40B4-BE49-F238E27FC236}">
                <a16:creationId xmlns:a16="http://schemas.microsoft.com/office/drawing/2014/main" id="{AF1654D0-5073-15EB-DF37-4F5FDACFF94F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3" t="3084" r="6622" b="29394"/>
          <a:stretch/>
        </p:blipFill>
        <p:spPr>
          <a:xfrm>
            <a:off x="7839004" y="1198321"/>
            <a:ext cx="3176710" cy="1315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298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SIMULATION RESULTS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14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EBF7C3-DE38-D2DD-E8E0-66D56CD14B04}"/>
              </a:ext>
            </a:extLst>
          </p:cNvPr>
          <p:cNvSpPr txBox="1"/>
          <p:nvPr/>
        </p:nvSpPr>
        <p:spPr>
          <a:xfrm>
            <a:off x="0" y="61357"/>
            <a:ext cx="61052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>
                <a:solidFill>
                  <a:srgbClr val="C00000"/>
                </a:solidFill>
                <a:latin typeface="Century Gothic" panose="020B0502020202020204" pitchFamily="34" charset="0"/>
              </a:rPr>
              <a:t>Simulation Results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29034694-782F-BF61-2795-FD3D3A343DC0}"/>
              </a:ext>
            </a:extLst>
          </p:cNvPr>
          <p:cNvGrpSpPr/>
          <p:nvPr/>
        </p:nvGrpSpPr>
        <p:grpSpPr>
          <a:xfrm>
            <a:off x="371196" y="900845"/>
            <a:ext cx="11632962" cy="5329515"/>
            <a:chOff x="807803" y="1757521"/>
            <a:chExt cx="10766677" cy="3616334"/>
          </a:xfrm>
        </p:grpSpPr>
        <p:pic>
          <p:nvPicPr>
            <p:cNvPr id="148" name="Immagine 147" descr="Immagine che contiene testo, linea, Carattere, schermata&#10;&#10;Descrizione generata automaticamente">
              <a:extLst>
                <a:ext uri="{FF2B5EF4-FFF2-40B4-BE49-F238E27FC236}">
                  <a16:creationId xmlns:a16="http://schemas.microsoft.com/office/drawing/2014/main" id="{28E17F11-DCCA-CFFF-2B8A-D863AF3E09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17029" y="1757521"/>
              <a:ext cx="2657451" cy="1806683"/>
            </a:xfrm>
            <a:prstGeom prst="rect">
              <a:avLst/>
            </a:prstGeom>
          </p:spPr>
        </p:pic>
        <p:pic>
          <p:nvPicPr>
            <p:cNvPr id="150" name="Immagine 149" descr="Immagine che contiene testo, linea, diagramma, Carattere&#10;&#10;Descrizione generata automaticamente">
              <a:extLst>
                <a:ext uri="{FF2B5EF4-FFF2-40B4-BE49-F238E27FC236}">
                  <a16:creationId xmlns:a16="http://schemas.microsoft.com/office/drawing/2014/main" id="{80223EA3-C585-6920-E8D1-7CD8B1F3A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6869" y="3562742"/>
              <a:ext cx="2657451" cy="1806683"/>
            </a:xfrm>
            <a:prstGeom prst="rect">
              <a:avLst/>
            </a:prstGeom>
          </p:spPr>
        </p:pic>
        <p:pic>
          <p:nvPicPr>
            <p:cNvPr id="152" name="Immagine 151" descr="Immagine che contiene testo, Carattere, schermata, linea&#10;&#10;Descrizione generata automaticamente">
              <a:extLst>
                <a:ext uri="{FF2B5EF4-FFF2-40B4-BE49-F238E27FC236}">
                  <a16:creationId xmlns:a16="http://schemas.microsoft.com/office/drawing/2014/main" id="{2644F6DA-5BAE-7750-11F7-F05A497B337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39613" y="3562742"/>
              <a:ext cx="2634866" cy="1806683"/>
            </a:xfrm>
            <a:prstGeom prst="rect">
              <a:avLst/>
            </a:prstGeom>
          </p:spPr>
        </p:pic>
        <p:pic>
          <p:nvPicPr>
            <p:cNvPr id="166" name="Immagine 165" descr="Immagine che contiene testo, Carattere, linea, diagramma&#10;&#10;Descrizione generata automaticamente">
              <a:extLst>
                <a:ext uri="{FF2B5EF4-FFF2-40B4-BE49-F238E27FC236}">
                  <a16:creationId xmlns:a16="http://schemas.microsoft.com/office/drawing/2014/main" id="{939D5A3F-6717-A35D-04E4-A6A1DEFF323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95552" y="1761781"/>
              <a:ext cx="2594932" cy="1806683"/>
            </a:xfrm>
            <a:prstGeom prst="rect">
              <a:avLst/>
            </a:prstGeom>
          </p:spPr>
        </p:pic>
        <p:pic>
          <p:nvPicPr>
            <p:cNvPr id="168" name="Immagine 167" descr="Immagine che contiene testo, linea, Carattere, diagramma&#10;&#10;Descrizione generata automaticamente">
              <a:extLst>
                <a:ext uri="{FF2B5EF4-FFF2-40B4-BE49-F238E27FC236}">
                  <a16:creationId xmlns:a16="http://schemas.microsoft.com/office/drawing/2014/main" id="{088A6F7A-8ADC-8D0F-DA97-3814501F6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7803" y="3567172"/>
              <a:ext cx="2510334" cy="1806683"/>
            </a:xfrm>
            <a:prstGeom prst="rect">
              <a:avLst/>
            </a:prstGeom>
          </p:spPr>
        </p:pic>
        <p:pic>
          <p:nvPicPr>
            <p:cNvPr id="170" name="Immagine 169" descr="Immagine che contiene testo, Carattere, linea, diagramma&#10;&#10;Descrizione generata automaticamente">
              <a:extLst>
                <a:ext uri="{FF2B5EF4-FFF2-40B4-BE49-F238E27FC236}">
                  <a16:creationId xmlns:a16="http://schemas.microsoft.com/office/drawing/2014/main" id="{28CF9116-E684-1486-303B-98A2E563E18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25319" y="3562742"/>
              <a:ext cx="2465165" cy="1806683"/>
            </a:xfrm>
            <a:prstGeom prst="rect">
              <a:avLst/>
            </a:prstGeom>
          </p:spPr>
        </p:pic>
        <p:pic>
          <p:nvPicPr>
            <p:cNvPr id="174" name="Immagine 173" descr="Immagine che contiene testo, diagramma, linea, Carattere&#10;&#10;Descrizione generata automaticamente">
              <a:extLst>
                <a:ext uri="{FF2B5EF4-FFF2-40B4-BE49-F238E27FC236}">
                  <a16:creationId xmlns:a16="http://schemas.microsoft.com/office/drawing/2014/main" id="{0084F14F-DB35-0557-6E8C-4FFCBC85ED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0387" y="1760489"/>
              <a:ext cx="2465165" cy="1806683"/>
            </a:xfrm>
            <a:prstGeom prst="rect">
              <a:avLst/>
            </a:prstGeom>
          </p:spPr>
        </p:pic>
        <p:pic>
          <p:nvPicPr>
            <p:cNvPr id="176" name="Immagine 175" descr="Immagine che contiene testo, diagramma, linea, Carattere&#10;&#10;Descrizione generata automaticamente">
              <a:extLst>
                <a:ext uri="{FF2B5EF4-FFF2-40B4-BE49-F238E27FC236}">
                  <a16:creationId xmlns:a16="http://schemas.microsoft.com/office/drawing/2014/main" id="{BA09EA43-D740-57A0-AA9A-E035539A55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46701" y="1757521"/>
              <a:ext cx="2687619" cy="18066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02679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SIMULATION RESULTS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15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EBF7C3-DE38-D2DD-E8E0-66D56CD14B04}"/>
              </a:ext>
            </a:extLst>
          </p:cNvPr>
          <p:cNvSpPr txBox="1"/>
          <p:nvPr/>
        </p:nvSpPr>
        <p:spPr>
          <a:xfrm>
            <a:off x="0" y="61357"/>
            <a:ext cx="61052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>
                <a:solidFill>
                  <a:srgbClr val="C00000"/>
                </a:solidFill>
                <a:latin typeface="Century Gothic" panose="020B0502020202020204" pitchFamily="34" charset="0"/>
              </a:rPr>
              <a:t>Simulation Results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pic>
        <p:nvPicPr>
          <p:cNvPr id="156" name="Immagine 155" descr="Immagine che contiene testo, schermata, Carattere, linea&#10;&#10;Descrizione generata automaticamente">
            <a:extLst>
              <a:ext uri="{FF2B5EF4-FFF2-40B4-BE49-F238E27FC236}">
                <a16:creationId xmlns:a16="http://schemas.microsoft.com/office/drawing/2014/main" id="{36AA304E-B172-8D08-D34F-C21366ABC4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8168" y="3715490"/>
            <a:ext cx="3344917" cy="2614422"/>
          </a:xfrm>
          <a:prstGeom prst="rect">
            <a:avLst/>
          </a:prstGeom>
        </p:spPr>
      </p:pic>
      <p:pic>
        <p:nvPicPr>
          <p:cNvPr id="172" name="Immagine 171" descr="Immagine che contiene testo, Carattere, schermata, linea&#10;&#10;Descrizione generata automaticamente">
            <a:extLst>
              <a:ext uri="{FF2B5EF4-FFF2-40B4-BE49-F238E27FC236}">
                <a16:creationId xmlns:a16="http://schemas.microsoft.com/office/drawing/2014/main" id="{1588271F-8083-6958-D0D0-7ACBBEFDC0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896" y="3715490"/>
            <a:ext cx="3344920" cy="2614422"/>
          </a:xfrm>
          <a:prstGeom prst="rect">
            <a:avLst/>
          </a:prstGeom>
        </p:spPr>
      </p:pic>
      <p:pic>
        <p:nvPicPr>
          <p:cNvPr id="164" name="Immagine 163" descr="Immagine che contiene testo, Carattere, linea, diagramma&#10;&#10;Descrizione generata automaticamente">
            <a:extLst>
              <a:ext uri="{FF2B5EF4-FFF2-40B4-BE49-F238E27FC236}">
                <a16:creationId xmlns:a16="http://schemas.microsoft.com/office/drawing/2014/main" id="{DD936E73-56C6-3E29-E85E-4B727B163B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8166" y="843630"/>
            <a:ext cx="3344920" cy="2749433"/>
          </a:xfrm>
          <a:prstGeom prst="rect">
            <a:avLst/>
          </a:prstGeom>
        </p:spPr>
      </p:pic>
      <p:pic>
        <p:nvPicPr>
          <p:cNvPr id="5" name="Immagine 4" descr="Immagine che contiene testo, schermata, Carattere, linea&#10;&#10;Descrizione generata automaticamente">
            <a:extLst>
              <a:ext uri="{FF2B5EF4-FFF2-40B4-BE49-F238E27FC236}">
                <a16:creationId xmlns:a16="http://schemas.microsoft.com/office/drawing/2014/main" id="{F0BADD5C-E905-CE21-CCE6-BE2AD77DE98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4188" y="843630"/>
            <a:ext cx="3278628" cy="2660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118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SIMULATION RESULTS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16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EBF7C3-DE38-D2DD-E8E0-66D56CD14B04}"/>
              </a:ext>
            </a:extLst>
          </p:cNvPr>
          <p:cNvSpPr txBox="1"/>
          <p:nvPr/>
        </p:nvSpPr>
        <p:spPr>
          <a:xfrm>
            <a:off x="0" y="61357"/>
            <a:ext cx="121035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>
                <a:solidFill>
                  <a:srgbClr val="C00000"/>
                </a:solidFill>
                <a:latin typeface="Century Gothic" panose="020B0502020202020204" pitchFamily="34" charset="0"/>
              </a:rPr>
              <a:t>Simulation Results: </a:t>
            </a:r>
            <a:r>
              <a:rPr lang="en-US" sz="3200" err="1">
                <a:solidFill>
                  <a:srgbClr val="C00000"/>
                </a:solidFill>
                <a:latin typeface="Century Gothic" panose="020B0502020202020204" pitchFamily="34" charset="0"/>
              </a:rPr>
              <a:t>ISMC+Disturbances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pic>
        <p:nvPicPr>
          <p:cNvPr id="5" name="Immagine 4" descr="Immagine che contiene testo, Carattere, linea, schermata&#10;&#10;Descrizione generata automaticamente">
            <a:extLst>
              <a:ext uri="{FF2B5EF4-FFF2-40B4-BE49-F238E27FC236}">
                <a16:creationId xmlns:a16="http://schemas.microsoft.com/office/drawing/2014/main" id="{1353FFAE-2618-AED3-6FC0-05A5BF5C6C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077" y="3540978"/>
            <a:ext cx="3143822" cy="2907276"/>
          </a:xfrm>
          <a:prstGeom prst="rect">
            <a:avLst/>
          </a:prstGeom>
        </p:spPr>
      </p:pic>
      <p:pic>
        <p:nvPicPr>
          <p:cNvPr id="7" name="Immagine 6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4669494F-4F69-3441-35AC-13D4D32F9E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994" y="3540979"/>
            <a:ext cx="3309008" cy="2907275"/>
          </a:xfrm>
          <a:prstGeom prst="rect">
            <a:avLst/>
          </a:prstGeom>
        </p:spPr>
      </p:pic>
      <p:pic>
        <p:nvPicPr>
          <p:cNvPr id="11" name="Immagine 10" descr="Immagine che contiene testo, Carattere, linea, numero&#10;&#10;Descrizione generata automaticamente">
            <a:extLst>
              <a:ext uri="{FF2B5EF4-FFF2-40B4-BE49-F238E27FC236}">
                <a16:creationId xmlns:a16="http://schemas.microsoft.com/office/drawing/2014/main" id="{ADD977F2-A91E-FBF1-587D-91711DC3BE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6300" y="682952"/>
            <a:ext cx="2860965" cy="2757644"/>
          </a:xfrm>
          <a:prstGeom prst="rect">
            <a:avLst/>
          </a:prstGeom>
        </p:spPr>
      </p:pic>
      <p:pic>
        <p:nvPicPr>
          <p:cNvPr id="13" name="Immagine 12" descr="Immagine che contiene testo, Carattere, linea, diagramma&#10;&#10;Descrizione generata automaticamente">
            <a:extLst>
              <a:ext uri="{FF2B5EF4-FFF2-40B4-BE49-F238E27FC236}">
                <a16:creationId xmlns:a16="http://schemas.microsoft.com/office/drawing/2014/main" id="{866061E7-87A7-E109-F82D-AD13E43C2EC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077" y="646132"/>
            <a:ext cx="3225754" cy="2907275"/>
          </a:xfrm>
          <a:prstGeom prst="rect">
            <a:avLst/>
          </a:prstGeom>
        </p:spPr>
      </p:pic>
      <p:pic>
        <p:nvPicPr>
          <p:cNvPr id="15" name="Immagine 14" descr="Immagine che contiene testo, Carattere, linea, numero&#10;&#10;Descrizione generata automaticamente">
            <a:extLst>
              <a:ext uri="{FF2B5EF4-FFF2-40B4-BE49-F238E27FC236}">
                <a16:creationId xmlns:a16="http://schemas.microsoft.com/office/drawing/2014/main" id="{AD977096-427D-0381-A713-E5BC2C4B9BC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248" y="646132"/>
            <a:ext cx="3225754" cy="2907275"/>
          </a:xfrm>
          <a:prstGeom prst="rect">
            <a:avLst/>
          </a:prstGeom>
        </p:spPr>
      </p:pic>
      <p:pic>
        <p:nvPicPr>
          <p:cNvPr id="17" name="Immagine 16" descr="Immagine che contiene testo, Carattere, numero, linea&#10;&#10;Descrizione generata automaticamente">
            <a:extLst>
              <a:ext uri="{FF2B5EF4-FFF2-40B4-BE49-F238E27FC236}">
                <a16:creationId xmlns:a16="http://schemas.microsoft.com/office/drawing/2014/main" id="{E2B7A851-0A7A-4531-FF10-CD491C4D0FF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0143" y="3540978"/>
            <a:ext cx="2807122" cy="2757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89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SIMULATION RESULTS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17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EBF7C3-DE38-D2DD-E8E0-66D56CD14B04}"/>
              </a:ext>
            </a:extLst>
          </p:cNvPr>
          <p:cNvSpPr txBox="1"/>
          <p:nvPr/>
        </p:nvSpPr>
        <p:spPr>
          <a:xfrm>
            <a:off x="0" y="61357"/>
            <a:ext cx="121035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>
                <a:solidFill>
                  <a:srgbClr val="C00000"/>
                </a:solidFill>
                <a:latin typeface="Century Gothic" panose="020B0502020202020204" pitchFamily="34" charset="0"/>
              </a:rPr>
              <a:t>Simulation Results: </a:t>
            </a:r>
            <a:r>
              <a:rPr lang="en-US" sz="3200" err="1">
                <a:solidFill>
                  <a:srgbClr val="C00000"/>
                </a:solidFill>
                <a:latin typeface="Century Gothic" panose="020B0502020202020204" pitchFamily="34" charset="0"/>
              </a:rPr>
              <a:t>ISMC+Estimator+Disturbances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pic>
        <p:nvPicPr>
          <p:cNvPr id="4" name="Immagine 3" descr="Immagine che contiene testo, schermata, numero, linea&#10;&#10;Descrizione generata automaticamente">
            <a:extLst>
              <a:ext uri="{FF2B5EF4-FFF2-40B4-BE49-F238E27FC236}">
                <a16:creationId xmlns:a16="http://schemas.microsoft.com/office/drawing/2014/main" id="{90ABEC25-E76A-930B-55F6-E995A6AAB2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139" y="813050"/>
            <a:ext cx="2951606" cy="2593264"/>
          </a:xfrm>
          <a:prstGeom prst="rect">
            <a:avLst/>
          </a:prstGeom>
        </p:spPr>
      </p:pic>
      <p:pic>
        <p:nvPicPr>
          <p:cNvPr id="19" name="Immagine 18" descr="Immagine che contiene testo, Carattere, linea, diagramma&#10;&#10;Descrizione generata automaticamente">
            <a:extLst>
              <a:ext uri="{FF2B5EF4-FFF2-40B4-BE49-F238E27FC236}">
                <a16:creationId xmlns:a16="http://schemas.microsoft.com/office/drawing/2014/main" id="{49175B91-C373-BAC3-171C-F4B9F54628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13" y="3521765"/>
            <a:ext cx="2877344" cy="2593264"/>
          </a:xfrm>
          <a:prstGeom prst="rect">
            <a:avLst/>
          </a:prstGeom>
        </p:spPr>
      </p:pic>
      <p:pic>
        <p:nvPicPr>
          <p:cNvPr id="181" name="Immagine 180" descr="Immagine che contiene testo, Carattere, linea, diagramma&#10;&#10;Descrizione generata automaticamente">
            <a:extLst>
              <a:ext uri="{FF2B5EF4-FFF2-40B4-BE49-F238E27FC236}">
                <a16:creationId xmlns:a16="http://schemas.microsoft.com/office/drawing/2014/main" id="{16EE002C-A941-08D2-93A5-5AAAA8795C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13" y="738217"/>
            <a:ext cx="2877344" cy="2593264"/>
          </a:xfrm>
          <a:prstGeom prst="rect">
            <a:avLst/>
          </a:prstGeom>
        </p:spPr>
      </p:pic>
      <p:pic>
        <p:nvPicPr>
          <p:cNvPr id="178" name="Immagine 177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1CA758BC-BD77-DD65-6A8A-6B11868837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139" y="3596598"/>
            <a:ext cx="2951606" cy="2593264"/>
          </a:xfrm>
          <a:prstGeom prst="rect">
            <a:avLst/>
          </a:prstGeom>
        </p:spPr>
      </p:pic>
      <p:pic>
        <p:nvPicPr>
          <p:cNvPr id="179" name="Immagine 178" descr="Immagine che contiene testo, linea, Carattere, schermata&#10;&#10;Descrizione generata automaticamente">
            <a:extLst>
              <a:ext uri="{FF2B5EF4-FFF2-40B4-BE49-F238E27FC236}">
                <a16:creationId xmlns:a16="http://schemas.microsoft.com/office/drawing/2014/main" id="{703FFB1E-7EEE-B0F4-7969-F9448CC7E8E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5986" y="738217"/>
            <a:ext cx="2858196" cy="2690783"/>
          </a:xfrm>
          <a:prstGeom prst="rect">
            <a:avLst/>
          </a:prstGeom>
        </p:spPr>
      </p:pic>
      <p:pic>
        <p:nvPicPr>
          <p:cNvPr id="182" name="Immagine 181" descr="Immagine che contiene testo, Carattere, schermata, linea&#10;&#10;Descrizione generata automaticamente">
            <a:extLst>
              <a:ext uri="{FF2B5EF4-FFF2-40B4-BE49-F238E27FC236}">
                <a16:creationId xmlns:a16="http://schemas.microsoft.com/office/drawing/2014/main" id="{596A9326-51DA-BD0D-98F4-B1083107A8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5986" y="3531978"/>
            <a:ext cx="2858195" cy="265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668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COMPARISON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18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EBF7C3-DE38-D2DD-E8E0-66D56CD14B04}"/>
              </a:ext>
            </a:extLst>
          </p:cNvPr>
          <p:cNvSpPr txBox="1"/>
          <p:nvPr/>
        </p:nvSpPr>
        <p:spPr>
          <a:xfrm>
            <a:off x="-1" y="61357"/>
            <a:ext cx="1219199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>
                <a:solidFill>
                  <a:srgbClr val="C00000"/>
                </a:solidFill>
                <a:latin typeface="Century Gothic" panose="020B0502020202020204" pitchFamily="34" charset="0"/>
              </a:rPr>
              <a:t>Comparison 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CB23F7A-1630-EBDB-48C8-250725B0B737}"/>
              </a:ext>
            </a:extLst>
          </p:cNvPr>
          <p:cNvSpPr txBox="1"/>
          <p:nvPr/>
        </p:nvSpPr>
        <p:spPr>
          <a:xfrm>
            <a:off x="9026681" y="1145314"/>
            <a:ext cx="294248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/>
            <a:r>
              <a:rPr lang="en-US" sz="1200">
                <a:highlight>
                  <a:srgbClr val="FFFFFF"/>
                </a:highlight>
              </a:rPr>
              <a:t>Th</a:t>
            </a:r>
            <a:r>
              <a:rPr lang="en-US" sz="1200" b="0" i="0">
                <a:effectLst/>
                <a:highlight>
                  <a:srgbClr val="FFFFFF"/>
                </a:highlight>
              </a:rPr>
              <a:t>e controller is still able</a:t>
            </a:r>
            <a:r>
              <a:rPr lang="en-US" sz="1200">
                <a:highlight>
                  <a:srgbClr val="FFFFFF"/>
                </a:highlight>
              </a:rPr>
              <a:t> </a:t>
            </a:r>
            <a:r>
              <a:rPr lang="en-US" sz="1200" b="0" i="0">
                <a:effectLst/>
                <a:highlight>
                  <a:srgbClr val="FFFFFF"/>
                </a:highlight>
              </a:rPr>
              <a:t>to track the trajectory with sufficiently small errors, which are however bigger than the first case</a:t>
            </a:r>
            <a:r>
              <a:rPr lang="en-US" sz="1200">
                <a:highlight>
                  <a:srgbClr val="FFFFFF"/>
                </a:highlight>
              </a:rPr>
              <a:t>. f</a:t>
            </a:r>
            <a:r>
              <a:rPr lang="en-US" sz="1200">
                <a:effectLst/>
                <a:highlight>
                  <a:srgbClr val="FFFFFF"/>
                </a:highlight>
              </a:rPr>
              <a:t>urthermore, the transient is more </a:t>
            </a:r>
            <a:r>
              <a:rPr lang="en-US" sz="1200" b="0" i="0">
                <a:effectLst/>
                <a:highlight>
                  <a:srgbClr val="FFFFFF"/>
                </a:highlight>
              </a:rPr>
              <a:t>evident. </a:t>
            </a:r>
            <a:r>
              <a:rPr lang="en-US" sz="1200">
                <a:highlight>
                  <a:srgbClr val="FFFFFF"/>
                </a:highlight>
              </a:rPr>
              <a:t>T</a:t>
            </a:r>
            <a:r>
              <a:rPr lang="en-US" sz="1200" b="0" i="0">
                <a:effectLst/>
                <a:highlight>
                  <a:srgbClr val="FFFFFF"/>
                </a:highlight>
              </a:rPr>
              <a:t>he thrust results much higher than the first case.</a:t>
            </a:r>
            <a:endParaRPr lang="it-IT" sz="120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739FBB7-DA1B-F660-13E1-8FD931E9D8E6}"/>
              </a:ext>
            </a:extLst>
          </p:cNvPr>
          <p:cNvSpPr txBox="1"/>
          <p:nvPr/>
        </p:nvSpPr>
        <p:spPr>
          <a:xfrm>
            <a:off x="9068425" y="3764685"/>
            <a:ext cx="286734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200" b="0" i="0">
                <a:effectLst/>
                <a:highlight>
                  <a:srgbClr val="FFFFFF"/>
                </a:highlight>
              </a:rPr>
              <a:t>The transient is markedly reduced compared to the transient exhibited by the controller without compensation. Furthermore, the errors demonstrate a significantly lower order of magnitude with the incorporation of the estimator.</a:t>
            </a:r>
            <a:br>
              <a:rPr lang="en-US" sz="1200"/>
            </a:br>
            <a:r>
              <a:rPr lang="en-US" sz="1200" b="0" i="0">
                <a:effectLst/>
                <a:highlight>
                  <a:srgbClr val="FFFFFF"/>
                </a:highlight>
              </a:rPr>
              <a:t>This improvement underscores the effectiveness of the estimator in swiftly mitigating disturbances and reducing tracking errors, thus contributing to overall system stability and performance enhancement.</a:t>
            </a:r>
            <a:endParaRPr lang="it-IT" sz="1200"/>
          </a:p>
        </p:txBody>
      </p:sp>
      <p:pic>
        <p:nvPicPr>
          <p:cNvPr id="13" name="Immagine 12" descr="Immagine che contiene testo, Carattere, linea, diagramma&#10;&#10;Descrizione generata automaticamente">
            <a:extLst>
              <a:ext uri="{FF2B5EF4-FFF2-40B4-BE49-F238E27FC236}">
                <a16:creationId xmlns:a16="http://schemas.microsoft.com/office/drawing/2014/main" id="{B7F37BFD-FFD6-1EDD-E67C-0DF5AF9C58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481" y="1145314"/>
            <a:ext cx="2843619" cy="2456269"/>
          </a:xfrm>
          <a:prstGeom prst="rect">
            <a:avLst/>
          </a:prstGeom>
          <a:ln w="38100" cap="sq">
            <a:solidFill>
              <a:srgbClr val="0070C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pic>
      <p:pic>
        <p:nvPicPr>
          <p:cNvPr id="16" name="Immagine 15" descr="Immagine che contiene testo, Carattere, linea, diagramma&#10;&#10;Descrizione generata automaticamente">
            <a:extLst>
              <a:ext uri="{FF2B5EF4-FFF2-40B4-BE49-F238E27FC236}">
                <a16:creationId xmlns:a16="http://schemas.microsoft.com/office/drawing/2014/main" id="{869FCFB7-9149-839B-CED5-2E0E83EF9F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6281" y="1145315"/>
            <a:ext cx="2787298" cy="2432300"/>
          </a:xfrm>
          <a:prstGeom prst="rect">
            <a:avLst/>
          </a:prstGeom>
          <a:ln w="38100" cap="sq">
            <a:solidFill>
              <a:srgbClr val="FF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Immagine 16" descr="Immagine che contiene testo, Carattere, linea, diagramma&#10;&#10;Descrizione generata automaticamente">
            <a:extLst>
              <a:ext uri="{FF2B5EF4-FFF2-40B4-BE49-F238E27FC236}">
                <a16:creationId xmlns:a16="http://schemas.microsoft.com/office/drawing/2014/main" id="{8377E9E7-D1D1-7626-870C-01599DDC1C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98" y="1145315"/>
            <a:ext cx="2685481" cy="24323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145BDC80-0A70-9C46-42FD-F4BF04EB3EBA}"/>
              </a:ext>
            </a:extLst>
          </p:cNvPr>
          <p:cNvSpPr txBox="1"/>
          <p:nvPr/>
        </p:nvSpPr>
        <p:spPr>
          <a:xfrm>
            <a:off x="1120879" y="769500"/>
            <a:ext cx="1042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CASE 1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5D33669-7A35-CB96-6AE0-96328C992995}"/>
              </a:ext>
            </a:extLst>
          </p:cNvPr>
          <p:cNvSpPr txBox="1"/>
          <p:nvPr/>
        </p:nvSpPr>
        <p:spPr>
          <a:xfrm>
            <a:off x="4063180" y="758303"/>
            <a:ext cx="1042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/>
              <a:t>CASE 2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C315C52E-17EE-1CBF-FFE5-21DF909CF194}"/>
              </a:ext>
            </a:extLst>
          </p:cNvPr>
          <p:cNvSpPr txBox="1"/>
          <p:nvPr/>
        </p:nvSpPr>
        <p:spPr>
          <a:xfrm>
            <a:off x="7005481" y="784810"/>
            <a:ext cx="1042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/>
              <a:t>CASE 3</a:t>
            </a:r>
          </a:p>
        </p:txBody>
      </p:sp>
      <p:pic>
        <p:nvPicPr>
          <p:cNvPr id="20" name="Immagine 19" descr="Immagine che contiene testo, linea, Carattere, schermata&#10;&#10;Descrizione generata automaticamente">
            <a:extLst>
              <a:ext uri="{FF2B5EF4-FFF2-40B4-BE49-F238E27FC236}">
                <a16:creationId xmlns:a16="http://schemas.microsoft.com/office/drawing/2014/main" id="{C7FD0954-E0C1-3896-7D89-82CAF3272F6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98" y="3712043"/>
            <a:ext cx="2685481" cy="266257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1" name="Immagine 20" descr="Immagine che contiene testo, Carattere, linea, schermata&#10;&#10;Descrizione generata automaticamente">
            <a:extLst>
              <a:ext uri="{FF2B5EF4-FFF2-40B4-BE49-F238E27FC236}">
                <a16:creationId xmlns:a16="http://schemas.microsoft.com/office/drawing/2014/main" id="{DCD6DE54-C199-2756-6749-E6553AC120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6281" y="3700059"/>
            <a:ext cx="2804261" cy="2662571"/>
          </a:xfrm>
          <a:prstGeom prst="rect">
            <a:avLst/>
          </a:prstGeom>
          <a:ln w="38100" cap="sq">
            <a:solidFill>
              <a:srgbClr val="FF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2" name="Immagine 21" descr="Immagine che contiene testo, schermata, numero, linea&#10;&#10;Descrizione generata automaticamente">
            <a:extLst>
              <a:ext uri="{FF2B5EF4-FFF2-40B4-BE49-F238E27FC236}">
                <a16:creationId xmlns:a16="http://schemas.microsoft.com/office/drawing/2014/main" id="{17F7690F-D43B-4778-EA8E-5FB9996B7FD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235" y="3712043"/>
            <a:ext cx="2867342" cy="2662571"/>
          </a:xfrm>
          <a:prstGeom prst="rect">
            <a:avLst/>
          </a:prstGeom>
          <a:ln w="38100" cap="sq">
            <a:solidFill>
              <a:srgbClr val="0070C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57571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SIMULATION RESULTS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19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EBF7C3-DE38-D2DD-E8E0-66D56CD14B04}"/>
              </a:ext>
            </a:extLst>
          </p:cNvPr>
          <p:cNvSpPr txBox="1"/>
          <p:nvPr/>
        </p:nvSpPr>
        <p:spPr>
          <a:xfrm>
            <a:off x="-1" y="61357"/>
            <a:ext cx="1219199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>
                <a:solidFill>
                  <a:srgbClr val="C00000"/>
                </a:solidFill>
                <a:latin typeface="Century Gothic" panose="020B0502020202020204" pitchFamily="34" charset="0"/>
              </a:rPr>
              <a:t>Simulation Results: </a:t>
            </a:r>
            <a:r>
              <a:rPr lang="en-US" sz="3200" err="1">
                <a:solidFill>
                  <a:srgbClr val="C00000"/>
                </a:solidFill>
                <a:latin typeface="Century Gothic" panose="020B0502020202020204" pitchFamily="34" charset="0"/>
              </a:rPr>
              <a:t>ISMC+Estimator+Disturbances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pic>
        <p:nvPicPr>
          <p:cNvPr id="183" name="Immagine 182" descr="Immagine che contiene testo, Carattere, linea, schermata&#10;&#10;Descrizione generata automaticamente">
            <a:extLst>
              <a:ext uri="{FF2B5EF4-FFF2-40B4-BE49-F238E27FC236}">
                <a16:creationId xmlns:a16="http://schemas.microsoft.com/office/drawing/2014/main" id="{68D016AE-817A-F308-2D3C-6ED16846F0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347" y="706971"/>
            <a:ext cx="3172753" cy="2903518"/>
          </a:xfrm>
          <a:prstGeom prst="rect">
            <a:avLst/>
          </a:prstGeom>
        </p:spPr>
      </p:pic>
      <p:pic>
        <p:nvPicPr>
          <p:cNvPr id="184" name="Immagine 183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62666291-EB48-043F-7023-34C7BA51EF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347" y="3644890"/>
            <a:ext cx="3172753" cy="2792023"/>
          </a:xfrm>
          <a:prstGeom prst="rect">
            <a:avLst/>
          </a:prstGeom>
        </p:spPr>
      </p:pic>
      <p:pic>
        <p:nvPicPr>
          <p:cNvPr id="5" name="Immagine 4" descr="Immagine che contiene testo, Carattere, linea, diagramma&#10;&#10;Descrizione generata automaticamente">
            <a:extLst>
              <a:ext uri="{FF2B5EF4-FFF2-40B4-BE49-F238E27FC236}">
                <a16:creationId xmlns:a16="http://schemas.microsoft.com/office/drawing/2014/main" id="{9563C549-AA26-1D3B-142A-7BFC9A632B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927" y="676551"/>
            <a:ext cx="3266357" cy="2937919"/>
          </a:xfrm>
          <a:prstGeom prst="rect">
            <a:avLst/>
          </a:prstGeom>
        </p:spPr>
      </p:pic>
      <p:pic>
        <p:nvPicPr>
          <p:cNvPr id="7" name="Immagine 6" descr="Immagine che contiene testo, diagramma, linea, numero&#10;&#10;Descrizione generata automaticamente">
            <a:extLst>
              <a:ext uri="{FF2B5EF4-FFF2-40B4-BE49-F238E27FC236}">
                <a16:creationId xmlns:a16="http://schemas.microsoft.com/office/drawing/2014/main" id="{A90C4AF7-6965-719F-B925-8AB021F995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530" y="3692975"/>
            <a:ext cx="3172754" cy="279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500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SUMMARY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2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C335325-D0F1-BB9A-B37B-9D0783AA7C90}"/>
              </a:ext>
            </a:extLst>
          </p:cNvPr>
          <p:cNvSpPr/>
          <p:nvPr/>
        </p:nvSpPr>
        <p:spPr>
          <a:xfrm>
            <a:off x="111616" y="122442"/>
            <a:ext cx="12080384" cy="4788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it-IT" sz="3200" err="1">
                <a:solidFill>
                  <a:srgbClr val="971720"/>
                </a:solidFill>
                <a:latin typeface="Century Gothic"/>
                <a:cs typeface="Century Gothic"/>
              </a:rPr>
              <a:t>Summary</a:t>
            </a:r>
            <a:endParaRPr lang="it-IT" sz="2000">
              <a:solidFill>
                <a:srgbClr val="162230"/>
              </a:solidFill>
              <a:latin typeface="Century Gothic" pitchFamily="34" charset="0"/>
            </a:endParaRPr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  <a:buFont typeface="Wingdings" pitchFamily="2" charset="2"/>
              <a:buChar char="u"/>
            </a:pP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Quav</a:t>
            </a:r>
            <a:r>
              <a:rPr lang="it-IT" sz="2000">
                <a:solidFill>
                  <a:srgbClr val="162230"/>
                </a:solidFill>
                <a:latin typeface="Century Gothic" pitchFamily="34" charset="0"/>
              </a:rPr>
              <a:t> Dynamic Model</a:t>
            </a: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  <a:buFont typeface="Wingdings" pitchFamily="2" charset="2"/>
              <a:buChar char="u"/>
            </a:pP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Trajectory</a:t>
            </a:r>
            <a:r>
              <a:rPr lang="it-IT" sz="2000">
                <a:solidFill>
                  <a:srgbClr val="162230"/>
                </a:solidFill>
                <a:latin typeface="Century Gothic" pitchFamily="34" charset="0"/>
              </a:rPr>
              <a:t> Planning</a:t>
            </a:r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  <a:buFont typeface="Wingdings" pitchFamily="2" charset="2"/>
              <a:buChar char="u"/>
            </a:pPr>
            <a:r>
              <a:rPr lang="it-IT" sz="2000">
                <a:solidFill>
                  <a:srgbClr val="162230"/>
                </a:solidFill>
                <a:latin typeface="Century Gothic" pitchFamily="34" charset="0"/>
              </a:rPr>
              <a:t>Control </a:t>
            </a: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Synthesis</a:t>
            </a:r>
            <a:endParaRPr lang="it-IT" sz="2000">
              <a:solidFill>
                <a:srgbClr val="162230"/>
              </a:solidFill>
              <a:latin typeface="Century Gothic" pitchFamily="34" charset="0"/>
            </a:endParaRPr>
          </a:p>
          <a:p>
            <a:pPr marL="800100" lvl="1" indent="-342900">
              <a:lnSpc>
                <a:spcPct val="150000"/>
              </a:lnSpc>
              <a:spcBef>
                <a:spcPct val="20000"/>
              </a:spcBef>
              <a:buClr>
                <a:srgbClr val="C00000"/>
              </a:buClr>
              <a:buSzPct val="70000"/>
              <a:buFont typeface="Wingdings" pitchFamily="2" charset="2"/>
              <a:buChar char="u"/>
            </a:pPr>
            <a:r>
              <a:rPr lang="it-IT" sz="2000">
                <a:solidFill>
                  <a:srgbClr val="162230"/>
                </a:solidFill>
                <a:latin typeface="Century Gothic" pitchFamily="34" charset="0"/>
              </a:rPr>
              <a:t>Inner Loop Control </a:t>
            </a: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Synthesis</a:t>
            </a:r>
            <a:endParaRPr lang="it-IT" sz="2000">
              <a:solidFill>
                <a:srgbClr val="162230"/>
              </a:solidFill>
              <a:latin typeface="Century Gothic" pitchFamily="34" charset="0"/>
            </a:endParaRPr>
          </a:p>
          <a:p>
            <a:pPr marL="800100" lvl="1" indent="-342900">
              <a:lnSpc>
                <a:spcPct val="150000"/>
              </a:lnSpc>
              <a:spcBef>
                <a:spcPct val="20000"/>
              </a:spcBef>
              <a:buClr>
                <a:srgbClr val="C00000"/>
              </a:buClr>
              <a:buSzPct val="70000"/>
              <a:buFont typeface="Wingdings" pitchFamily="2" charset="2"/>
              <a:buChar char="u"/>
            </a:pPr>
            <a:r>
              <a:rPr lang="it-IT" sz="2000">
                <a:solidFill>
                  <a:srgbClr val="162230"/>
                </a:solidFill>
                <a:latin typeface="Century Gothic" pitchFamily="34" charset="0"/>
              </a:rPr>
              <a:t>Outer Loop Control </a:t>
            </a: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Synthesis</a:t>
            </a:r>
            <a:endParaRPr lang="it-IT" sz="2000">
              <a:solidFill>
                <a:srgbClr val="162230"/>
              </a:solidFill>
              <a:latin typeface="Century Gothic" pitchFamily="34" charset="0"/>
            </a:endParaRPr>
          </a:p>
          <a:p>
            <a:pPr marL="800100" lvl="1" indent="-342900">
              <a:lnSpc>
                <a:spcPct val="150000"/>
              </a:lnSpc>
              <a:spcBef>
                <a:spcPct val="20000"/>
              </a:spcBef>
              <a:buClr>
                <a:srgbClr val="C00000"/>
              </a:buClr>
              <a:buSzPct val="70000"/>
              <a:buFont typeface="Wingdings" pitchFamily="2" charset="2"/>
              <a:buChar char="u"/>
            </a:pPr>
            <a:r>
              <a:rPr lang="it-IT" sz="2000">
                <a:solidFill>
                  <a:srgbClr val="162230"/>
                </a:solidFill>
                <a:latin typeface="Century Gothic" pitchFamily="34" charset="0"/>
              </a:rPr>
              <a:t>Momentum-</a:t>
            </a: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Based</a:t>
            </a:r>
            <a:r>
              <a:rPr lang="it-IT" sz="2000">
                <a:solidFill>
                  <a:srgbClr val="162230"/>
                </a:solidFill>
                <a:latin typeface="Century Gothic" pitchFamily="34" charset="0"/>
              </a:rPr>
              <a:t> Estimator </a:t>
            </a: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Synthesis</a:t>
            </a:r>
            <a:endParaRPr lang="it-IT" sz="2000">
              <a:solidFill>
                <a:srgbClr val="162230"/>
              </a:solidFill>
              <a:latin typeface="Century Gothic" pitchFamily="34" charset="0"/>
            </a:endParaRPr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  <a:buFont typeface="Wingdings" pitchFamily="2" charset="2"/>
              <a:buChar char="u"/>
            </a:pP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Simulation</a:t>
            </a:r>
            <a:r>
              <a:rPr lang="it-IT" sz="2000">
                <a:solidFill>
                  <a:srgbClr val="162230"/>
                </a:solidFill>
                <a:latin typeface="Century Gothic" pitchFamily="34" charset="0"/>
              </a:rPr>
              <a:t> </a:t>
            </a: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Results</a:t>
            </a:r>
            <a:endParaRPr lang="it-IT" sz="2000">
              <a:solidFill>
                <a:srgbClr val="162230"/>
              </a:solidFill>
              <a:latin typeface="Century Gothic" pitchFamily="34" charset="0"/>
            </a:endParaRPr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  <a:buFont typeface="Wingdings" pitchFamily="2" charset="2"/>
              <a:buChar char="u"/>
            </a:pP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Critics</a:t>
            </a:r>
            <a:r>
              <a:rPr lang="it-IT" sz="2000">
                <a:solidFill>
                  <a:srgbClr val="162230"/>
                </a:solidFill>
                <a:latin typeface="Century Gothic" pitchFamily="34" charset="0"/>
              </a:rPr>
              <a:t> and </a:t>
            </a: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final</a:t>
            </a:r>
            <a:r>
              <a:rPr lang="it-IT" sz="2000">
                <a:solidFill>
                  <a:srgbClr val="162230"/>
                </a:solidFill>
                <a:latin typeface="Century Gothic" pitchFamily="34" charset="0"/>
              </a:rPr>
              <a:t> </a:t>
            </a: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discussion</a:t>
            </a:r>
            <a:endParaRPr lang="it-IT" sz="2000">
              <a:solidFill>
                <a:srgbClr val="162230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2211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SIMULATION RESULTS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20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EBF7C3-DE38-D2DD-E8E0-66D56CD14B04}"/>
              </a:ext>
            </a:extLst>
          </p:cNvPr>
          <p:cNvSpPr txBox="1"/>
          <p:nvPr/>
        </p:nvSpPr>
        <p:spPr>
          <a:xfrm>
            <a:off x="0" y="61357"/>
            <a:ext cx="1219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>
                <a:solidFill>
                  <a:srgbClr val="C00000"/>
                </a:solidFill>
                <a:latin typeface="Century Gothic" panose="020B0502020202020204" pitchFamily="34" charset="0"/>
              </a:rPr>
              <a:t>Simulation Results: </a:t>
            </a:r>
            <a:r>
              <a:rPr lang="en-US" sz="3200" err="1">
                <a:solidFill>
                  <a:srgbClr val="C00000"/>
                </a:solidFill>
                <a:latin typeface="Century Gothic" panose="020B0502020202020204" pitchFamily="34" charset="0"/>
              </a:rPr>
              <a:t>ISMC+Uncertainty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pic>
        <p:nvPicPr>
          <p:cNvPr id="7" name="Immagine 6" descr="Immagine che contiene testo, Carattere, linea, Diagramma&#10;&#10;Descrizione generata automaticamente">
            <a:extLst>
              <a:ext uri="{FF2B5EF4-FFF2-40B4-BE49-F238E27FC236}">
                <a16:creationId xmlns:a16="http://schemas.microsoft.com/office/drawing/2014/main" id="{F855899C-020A-25F3-C475-37A9EA980D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682" y="3629698"/>
            <a:ext cx="3049923" cy="2791111"/>
          </a:xfrm>
          <a:prstGeom prst="rect">
            <a:avLst/>
          </a:prstGeom>
        </p:spPr>
      </p:pic>
      <p:pic>
        <p:nvPicPr>
          <p:cNvPr id="13" name="Immagine 12" descr="Immagine che contiene testo, Carattere, schermata, linea&#10;&#10;Descrizione generata automaticamente">
            <a:extLst>
              <a:ext uri="{FF2B5EF4-FFF2-40B4-BE49-F238E27FC236}">
                <a16:creationId xmlns:a16="http://schemas.microsoft.com/office/drawing/2014/main" id="{9D8D46F6-ADA9-4AC5-B3BE-CED9E40AEB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114" y="3626996"/>
            <a:ext cx="3086715" cy="2791111"/>
          </a:xfrm>
          <a:prstGeom prst="rect">
            <a:avLst/>
          </a:prstGeom>
        </p:spPr>
      </p:pic>
      <p:pic>
        <p:nvPicPr>
          <p:cNvPr id="15" name="Immagine 14" descr="Immagine che contiene testo, Carattere, schermata, linea&#10;&#10;Descrizione generata automaticamente">
            <a:extLst>
              <a:ext uri="{FF2B5EF4-FFF2-40B4-BE49-F238E27FC236}">
                <a16:creationId xmlns:a16="http://schemas.microsoft.com/office/drawing/2014/main" id="{6BBF8F4D-6226-C51C-C763-5A55CA174F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838" y="710397"/>
            <a:ext cx="3171717" cy="2794949"/>
          </a:xfrm>
          <a:prstGeom prst="rect">
            <a:avLst/>
          </a:prstGeom>
        </p:spPr>
      </p:pic>
      <p:pic>
        <p:nvPicPr>
          <p:cNvPr id="25" name="Immagine 24" descr="Immagine che contiene testo, linea, Carattere, diagramma&#10;&#10;Descrizione generata automaticamente">
            <a:extLst>
              <a:ext uri="{FF2B5EF4-FFF2-40B4-BE49-F238E27FC236}">
                <a16:creationId xmlns:a16="http://schemas.microsoft.com/office/drawing/2014/main" id="{0630C478-7D91-027F-00AF-D86E8675691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823" y="708977"/>
            <a:ext cx="3081640" cy="2791111"/>
          </a:xfrm>
          <a:prstGeom prst="rect">
            <a:avLst/>
          </a:prstGeom>
        </p:spPr>
      </p:pic>
      <p:pic>
        <p:nvPicPr>
          <p:cNvPr id="29" name="Immagine 28" descr="Immagine che contiene testo, Carattere, linea, diagramma&#10;&#10;Descrizione generata automaticamente">
            <a:extLst>
              <a:ext uri="{FF2B5EF4-FFF2-40B4-BE49-F238E27FC236}">
                <a16:creationId xmlns:a16="http://schemas.microsoft.com/office/drawing/2014/main" id="{02E7A5F6-030E-746E-9D5A-8B67533CAF5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4612" y="637889"/>
            <a:ext cx="3171717" cy="2791111"/>
          </a:xfrm>
          <a:prstGeom prst="rect">
            <a:avLst/>
          </a:prstGeom>
        </p:spPr>
      </p:pic>
      <p:pic>
        <p:nvPicPr>
          <p:cNvPr id="31" name="Immagine 30" descr="Immagine che contiene testo, Carattere, numero, linea&#10;&#10;Descrizione generata automaticamente">
            <a:extLst>
              <a:ext uri="{FF2B5EF4-FFF2-40B4-BE49-F238E27FC236}">
                <a16:creationId xmlns:a16="http://schemas.microsoft.com/office/drawing/2014/main" id="{BF65AE5A-491D-A5E3-C8FA-C782E37DFEC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838" y="3627988"/>
            <a:ext cx="3171717" cy="2790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4707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SIMULATION RESULTS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21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EBF7C3-DE38-D2DD-E8E0-66D56CD14B04}"/>
              </a:ext>
            </a:extLst>
          </p:cNvPr>
          <p:cNvSpPr txBox="1"/>
          <p:nvPr/>
        </p:nvSpPr>
        <p:spPr>
          <a:xfrm>
            <a:off x="0" y="61357"/>
            <a:ext cx="1219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>
                <a:solidFill>
                  <a:srgbClr val="C00000"/>
                </a:solidFill>
                <a:latin typeface="Century Gothic" panose="020B0502020202020204" pitchFamily="34" charset="0"/>
              </a:rPr>
              <a:t>Simulation Results: </a:t>
            </a:r>
            <a:r>
              <a:rPr lang="en-US" sz="3200" err="1">
                <a:solidFill>
                  <a:srgbClr val="C00000"/>
                </a:solidFill>
                <a:latin typeface="Century Gothic" panose="020B0502020202020204" pitchFamily="34" charset="0"/>
              </a:rPr>
              <a:t>ISMC+Estimator+Uncertainty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pic>
        <p:nvPicPr>
          <p:cNvPr id="7" name="Immagine 6" descr="Immagine che contiene testo, linea, Carattere, schermata&#10;&#10;Descrizione generata automaticamente">
            <a:extLst>
              <a:ext uri="{FF2B5EF4-FFF2-40B4-BE49-F238E27FC236}">
                <a16:creationId xmlns:a16="http://schemas.microsoft.com/office/drawing/2014/main" id="{204E259F-EF75-EF14-E445-60321FE87F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5127" y="3784901"/>
            <a:ext cx="2682863" cy="2455199"/>
          </a:xfrm>
          <a:prstGeom prst="rect">
            <a:avLst/>
          </a:prstGeom>
        </p:spPr>
      </p:pic>
      <p:pic>
        <p:nvPicPr>
          <p:cNvPr id="13" name="Immagine 12" descr="Immagine che contiene testo, Carattere, schermata, linea&#10;&#10;Descrizione generata automaticamente">
            <a:extLst>
              <a:ext uri="{FF2B5EF4-FFF2-40B4-BE49-F238E27FC236}">
                <a16:creationId xmlns:a16="http://schemas.microsoft.com/office/drawing/2014/main" id="{3430645B-66D0-A38E-93FE-360BB60511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505" y="3789695"/>
            <a:ext cx="2715227" cy="2455199"/>
          </a:xfrm>
          <a:prstGeom prst="rect">
            <a:avLst/>
          </a:prstGeom>
        </p:spPr>
      </p:pic>
      <p:pic>
        <p:nvPicPr>
          <p:cNvPr id="25" name="Immagine 24" descr="Immagine che contiene testo, Carattere, diagramma, linea&#10;&#10;Descrizione generata automaticamente">
            <a:extLst>
              <a:ext uri="{FF2B5EF4-FFF2-40B4-BE49-F238E27FC236}">
                <a16:creationId xmlns:a16="http://schemas.microsoft.com/office/drawing/2014/main" id="{B7F06617-F6A0-1ABF-F6A9-4EE9C83AC8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6577" y="886312"/>
            <a:ext cx="2724155" cy="2455199"/>
          </a:xfrm>
          <a:prstGeom prst="rect">
            <a:avLst/>
          </a:prstGeom>
        </p:spPr>
      </p:pic>
      <p:pic>
        <p:nvPicPr>
          <p:cNvPr id="29" name="Immagine 28" descr="Immagine che contiene testo, Carattere, linea, diagramma&#10;&#10;Descrizione generata automaticamente">
            <a:extLst>
              <a:ext uri="{FF2B5EF4-FFF2-40B4-BE49-F238E27FC236}">
                <a16:creationId xmlns:a16="http://schemas.microsoft.com/office/drawing/2014/main" id="{1D453E3D-1631-79E1-0332-A0F3CBD1D0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835" y="891106"/>
            <a:ext cx="2724155" cy="245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580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COMPARISON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22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EBF7C3-DE38-D2DD-E8E0-66D56CD14B04}"/>
              </a:ext>
            </a:extLst>
          </p:cNvPr>
          <p:cNvSpPr txBox="1"/>
          <p:nvPr/>
        </p:nvSpPr>
        <p:spPr>
          <a:xfrm>
            <a:off x="0" y="61357"/>
            <a:ext cx="61052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>
                <a:solidFill>
                  <a:srgbClr val="C00000"/>
                </a:solidFill>
                <a:latin typeface="Century Gothic" panose="020B0502020202020204" pitchFamily="34" charset="0"/>
              </a:rPr>
              <a:t>Comparison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0F5E1F3C-01CF-C7BA-01BB-A57967130A9F}"/>
                  </a:ext>
                </a:extLst>
              </p:cNvPr>
              <p:cNvSpPr txBox="1"/>
              <p:nvPr/>
            </p:nvSpPr>
            <p:spPr>
              <a:xfrm>
                <a:off x="8968199" y="1482047"/>
                <a:ext cx="3055372" cy="158460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1200" dirty="0">
                    <a:highlight>
                      <a:srgbClr val="FFFFFF"/>
                    </a:highlight>
                  </a:rPr>
                  <a:t>W</a:t>
                </a:r>
                <a:r>
                  <a:rPr lang="en-US" sz="1200" dirty="0">
                    <a:effectLst/>
                    <a:highlight>
                      <a:srgbClr val="FFFFFF"/>
                    </a:highlight>
                  </a:rPr>
                  <a:t>ith a sufficient big</a:t>
                </a:r>
                <a:r>
                  <a:rPr lang="en-US" sz="1200" dirty="0">
                    <a:highlight>
                      <a:srgbClr val="FFFFFF"/>
                    </a:highlight>
                  </a:rPr>
                  <a:t> </a:t>
                </a:r>
                <a:r>
                  <a:rPr lang="en-US" sz="1200" dirty="0">
                    <a:effectLst/>
                    <a:highlight>
                      <a:srgbClr val="FFFFFF"/>
                    </a:highlight>
                  </a:rPr>
                  <a:t>gain on the control action, the controller will be robust. </a:t>
                </a:r>
                <a:r>
                  <a:rPr lang="en-US" sz="1200" dirty="0">
                    <a:highlight>
                      <a:srgbClr val="FFFFFF"/>
                    </a:highlight>
                  </a:rPr>
                  <a:t>T</a:t>
                </a:r>
                <a:r>
                  <a:rPr lang="en-US" sz="1200" b="0" i="0" dirty="0">
                    <a:effectLst/>
                    <a:highlight>
                      <a:srgbClr val="FFFFFF"/>
                    </a:highlight>
                  </a:rPr>
                  <a:t>he transient of the pose error exhibits a</a:t>
                </a:r>
                <a:br>
                  <a:rPr lang="en-US" sz="1200" dirty="0"/>
                </a:br>
                <a:r>
                  <a:rPr lang="en-US" sz="1200" b="0" i="0" dirty="0">
                    <a:effectLst/>
                    <a:highlight>
                      <a:srgbClr val="FFFFFF"/>
                    </a:highlight>
                  </a:rPr>
                  <a:t>smaller peak value than the case without the estimator we have reduced the peak for the third component of position error from </a:t>
                </a:r>
                <a14:m>
                  <m:oMath xmlns:m="http://schemas.openxmlformats.org/officeDocument/2006/math">
                    <m:r>
                      <a:rPr lang="en-US" sz="1200" b="0" i="1" dirty="0" smtClean="0">
                        <a:effectLst/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3 · </m:t>
                    </m:r>
                    <m:sSup>
                      <m:sSupPr>
                        <m:ctrlPr>
                          <a:rPr lang="it-IT" sz="1200" b="0" i="1" dirty="0" smtClean="0">
                            <a:effectLst/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200" b="0" i="1" dirty="0" smtClean="0">
                            <a:effectLst/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it-IT" sz="1200" b="0" i="1" dirty="0" smtClean="0">
                            <a:effectLst/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1200" b="0" i="1" dirty="0" smtClean="0">
                            <a:effectLst/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sz="1200" b="0" i="1" dirty="0" smtClean="0">
                        <a:effectLst/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1200" b="0" i="1" dirty="0" smtClean="0">
                        <a:effectLst/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200" b="0" i="0" dirty="0">
                    <a:effectLst/>
                    <a:highlight>
                      <a:srgbClr val="FFFFFF"/>
                    </a:highlight>
                  </a:rPr>
                  <a:t>to </a:t>
                </a:r>
                <a14:m>
                  <m:oMath xmlns:m="http://schemas.openxmlformats.org/officeDocument/2006/math">
                    <m:r>
                      <a:rPr lang="en-US" sz="1200" b="0" i="1" dirty="0" smtClean="0">
                        <a:effectLst/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20 · </m:t>
                    </m:r>
                    <m:sSup>
                      <m:sSupPr>
                        <m:ctrlPr>
                          <a:rPr lang="it-IT" sz="1200" b="0" i="1" dirty="0" smtClean="0">
                            <a:effectLst/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p>
                          <m:sSupPr>
                            <m:ctrlPr>
                              <a:rPr lang="it-IT" sz="1200" b="0" i="1" dirty="0" smtClean="0">
                                <a:effectLst/>
                                <a:highlight>
                                  <a:srgbClr val="FFFFFF"/>
                                </a:highlight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200" b="0" i="1" dirty="0" smtClean="0">
                                <a:effectLst/>
                                <a:highlight>
                                  <a:srgbClr val="FFFFFF"/>
                                </a:highlight>
                                <a:latin typeface="Cambria Math" panose="020405030504060302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it-IT" sz="1200" b="0" i="1" dirty="0" smtClean="0">
                                <a:effectLst/>
                                <a:highlight>
                                  <a:srgbClr val="FFFFFF"/>
                                </a:highlight>
                                <a:latin typeface="Cambria Math" panose="02040503050406030204" pitchFamily="18" charset="0"/>
                              </a:rPr>
                              <m:t>−</m:t>
                            </m:r>
                          </m:sup>
                        </m:sSup>
                      </m:e>
                      <m:sup>
                        <m:r>
                          <a:rPr lang="it-IT" sz="1200" b="0" i="1" dirty="0" smtClean="0">
                            <a:effectLst/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  <m:r>
                      <a:rPr lang="en-US" sz="1200" b="0" i="1" dirty="0" smtClean="0">
                        <a:effectLst/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1200" b="0" i="0" dirty="0">
                    <a:effectLst/>
                    <a:highlight>
                      <a:srgbClr val="FFFFFF"/>
                    </a:highlight>
                  </a:rPr>
                  <a:t>. </a:t>
                </a:r>
                <a:endParaRPr lang="it-IT" sz="1200" dirty="0"/>
              </a:p>
              <a:p>
                <a:pPr algn="just" rtl="0"/>
                <a:endParaRPr lang="it-IT" sz="1200" dirty="0"/>
              </a:p>
            </p:txBody>
          </p:sp>
        </mc:Choice>
        <mc:Fallback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0F5E1F3C-01CF-C7BA-01BB-A57967130A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8199" y="1482047"/>
                <a:ext cx="3055372" cy="1584601"/>
              </a:xfrm>
              <a:prstGeom prst="rect">
                <a:avLst/>
              </a:prstGeom>
              <a:blipFill>
                <a:blip r:embed="rId4"/>
                <a:stretch>
                  <a:fillRect r="-139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magine 7" descr="Immagine che contiene testo, linea, Carattere, diagramma&#10;&#10;Descrizione generata automaticamente">
            <a:extLst>
              <a:ext uri="{FF2B5EF4-FFF2-40B4-BE49-F238E27FC236}">
                <a16:creationId xmlns:a16="http://schemas.microsoft.com/office/drawing/2014/main" id="{D6EDBD9D-FD0C-ECD9-B5E4-B6C624DDA3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4427" y="1138832"/>
            <a:ext cx="2685481" cy="2433902"/>
          </a:xfrm>
          <a:prstGeom prst="rect">
            <a:avLst/>
          </a:prstGeom>
          <a:ln w="38100" cap="sq">
            <a:solidFill>
              <a:srgbClr val="FF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Immagine 10" descr="Immagine che contiene testo, Carattere, diagramma, linea&#10;&#10;Descrizione generata automaticamente">
            <a:extLst>
              <a:ext uri="{FF2B5EF4-FFF2-40B4-BE49-F238E27FC236}">
                <a16:creationId xmlns:a16="http://schemas.microsoft.com/office/drawing/2014/main" id="{7807524A-D3C4-6B6A-737E-C60781506D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131" y="1154142"/>
            <a:ext cx="2636286" cy="2435613"/>
          </a:xfrm>
          <a:prstGeom prst="rect">
            <a:avLst/>
          </a:prstGeom>
          <a:ln w="38100" cap="sq">
            <a:solidFill>
              <a:srgbClr val="0070C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5" name="Immagine 14" descr="Immagine che contiene testo, Carattere, linea, diagramma&#10;&#10;Descrizione generata automaticamente">
            <a:extLst>
              <a:ext uri="{FF2B5EF4-FFF2-40B4-BE49-F238E27FC236}">
                <a16:creationId xmlns:a16="http://schemas.microsoft.com/office/drawing/2014/main" id="{6ED39401-2F54-C4A4-F5F7-93563D340A3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59" y="1157455"/>
            <a:ext cx="2685481" cy="24323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E9682B25-4093-724A-89CB-1DF6B6374AC4}"/>
              </a:ext>
            </a:extLst>
          </p:cNvPr>
          <p:cNvSpPr txBox="1"/>
          <p:nvPr/>
        </p:nvSpPr>
        <p:spPr>
          <a:xfrm>
            <a:off x="1120879" y="769500"/>
            <a:ext cx="1042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CASE 1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81B5777-867F-7CC2-F867-A72C2D4840EF}"/>
              </a:ext>
            </a:extLst>
          </p:cNvPr>
          <p:cNvSpPr txBox="1"/>
          <p:nvPr/>
        </p:nvSpPr>
        <p:spPr>
          <a:xfrm>
            <a:off x="4063180" y="758303"/>
            <a:ext cx="1042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/>
              <a:t>CASE 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A86B472-54A3-39B6-BB25-48097D17C54C}"/>
              </a:ext>
            </a:extLst>
          </p:cNvPr>
          <p:cNvSpPr txBox="1"/>
          <p:nvPr/>
        </p:nvSpPr>
        <p:spPr>
          <a:xfrm>
            <a:off x="7005481" y="784810"/>
            <a:ext cx="1042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/>
              <a:t>CASE 5</a:t>
            </a:r>
          </a:p>
        </p:txBody>
      </p:sp>
      <p:pic>
        <p:nvPicPr>
          <p:cNvPr id="7" name="Immagine 6" descr="Immagine che contiene testo, linea, Carattere, schermata&#10;&#10;Descrizione generata automaticamente">
            <a:extLst>
              <a:ext uri="{FF2B5EF4-FFF2-40B4-BE49-F238E27FC236}">
                <a16:creationId xmlns:a16="http://schemas.microsoft.com/office/drawing/2014/main" id="{225DE972-0C14-434A-7DE1-A453F35C327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131" y="3752762"/>
            <a:ext cx="2636286" cy="2474707"/>
          </a:xfrm>
          <a:prstGeom prst="rect">
            <a:avLst/>
          </a:prstGeom>
          <a:ln w="38100" cap="sq">
            <a:solidFill>
              <a:srgbClr val="0070C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Immagine 12" descr="Immagine che contiene testo, Carattere, linea, Diagramma&#10;&#10;Descrizione generata automaticamente">
            <a:extLst>
              <a:ext uri="{FF2B5EF4-FFF2-40B4-BE49-F238E27FC236}">
                <a16:creationId xmlns:a16="http://schemas.microsoft.com/office/drawing/2014/main" id="{E78CAD9F-E385-7339-CA24-FAACB3BB197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4427" y="3739610"/>
            <a:ext cx="2682863" cy="2455200"/>
          </a:xfrm>
          <a:prstGeom prst="rect">
            <a:avLst/>
          </a:prstGeom>
          <a:ln w="38100" cap="sq">
            <a:solidFill>
              <a:srgbClr val="FF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9" name="Immagine 18" descr="Immagine che contiene testo, linea, Carattere, schermata&#10;&#10;Descrizione generata automaticamente">
            <a:extLst>
              <a:ext uri="{FF2B5EF4-FFF2-40B4-BE49-F238E27FC236}">
                <a16:creationId xmlns:a16="http://schemas.microsoft.com/office/drawing/2014/main" id="{C234F8D0-07E0-B40B-0A4F-7E45C7ED99B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59" y="3739610"/>
            <a:ext cx="2682863" cy="248785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D696203-24B7-4C27-5FE4-6D2B53E1D609}"/>
              </a:ext>
            </a:extLst>
          </p:cNvPr>
          <p:cNvSpPr txBox="1"/>
          <p:nvPr/>
        </p:nvSpPr>
        <p:spPr>
          <a:xfrm>
            <a:off x="8968199" y="4182380"/>
            <a:ext cx="322380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dirty="0">
                <a:effectLst/>
                <a:highlight>
                  <a:srgbClr val="FFFFFF"/>
                </a:highlight>
              </a:rPr>
              <a:t>Yaw error exhibits a slightly worse</a:t>
            </a:r>
            <a:br>
              <a:rPr lang="en-US" sz="1200" dirty="0"/>
            </a:br>
            <a:r>
              <a:rPr lang="en-US" sz="1200" b="0" i="0" dirty="0">
                <a:effectLst/>
                <a:highlight>
                  <a:srgbClr val="FFFFFF"/>
                </a:highlight>
              </a:rPr>
              <a:t>behavior than the case without the estimator; this is due to the estimator dynamics, which computes some values different from zero, but very small, that are comparable with such small error and interfere with it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19801218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SIMULATION RESULTS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23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EBF7C3-DE38-D2DD-E8E0-66D56CD14B04}"/>
              </a:ext>
            </a:extLst>
          </p:cNvPr>
          <p:cNvSpPr txBox="1"/>
          <p:nvPr/>
        </p:nvSpPr>
        <p:spPr>
          <a:xfrm>
            <a:off x="0" y="61357"/>
            <a:ext cx="1219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>
                <a:solidFill>
                  <a:srgbClr val="C00000"/>
                </a:solidFill>
                <a:latin typeface="Century Gothic" panose="020B0502020202020204" pitchFamily="34" charset="0"/>
              </a:rPr>
              <a:t>Simulation Results: </a:t>
            </a:r>
            <a:r>
              <a:rPr lang="en-US" sz="3200" err="1">
                <a:solidFill>
                  <a:srgbClr val="C00000"/>
                </a:solidFill>
                <a:latin typeface="Century Gothic" panose="020B0502020202020204" pitchFamily="34" charset="0"/>
              </a:rPr>
              <a:t>ISMC+Estimator+Uncertainty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pic>
        <p:nvPicPr>
          <p:cNvPr id="15" name="Immagine 14" descr="Immagine che contiene testo, Carattere, schermata, linea&#10;&#10;Descrizione generata automaticamente">
            <a:extLst>
              <a:ext uri="{FF2B5EF4-FFF2-40B4-BE49-F238E27FC236}">
                <a16:creationId xmlns:a16="http://schemas.microsoft.com/office/drawing/2014/main" id="{3EF4FAAE-2822-C010-CDDB-9B26788808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650" y="3650415"/>
            <a:ext cx="2722286" cy="2716551"/>
          </a:xfrm>
          <a:prstGeom prst="rect">
            <a:avLst/>
          </a:prstGeom>
        </p:spPr>
      </p:pic>
      <p:pic>
        <p:nvPicPr>
          <p:cNvPr id="31" name="Immagine 30" descr="Immagine che contiene testo, Carattere, numero, schermata&#10;&#10;Descrizione generata automaticamente">
            <a:extLst>
              <a:ext uri="{FF2B5EF4-FFF2-40B4-BE49-F238E27FC236}">
                <a16:creationId xmlns:a16="http://schemas.microsoft.com/office/drawing/2014/main" id="{4EC38A1E-DB88-EF61-1F87-28964CD1C9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647" y="847069"/>
            <a:ext cx="2765293" cy="2716552"/>
          </a:xfrm>
          <a:prstGeom prst="rect">
            <a:avLst/>
          </a:prstGeom>
        </p:spPr>
      </p:pic>
      <p:pic>
        <p:nvPicPr>
          <p:cNvPr id="5" name="Immagine 4" descr="Immagine che contiene testo, linea, schermata, diagramma&#10;&#10;Descrizione generata automaticamente">
            <a:extLst>
              <a:ext uri="{FF2B5EF4-FFF2-40B4-BE49-F238E27FC236}">
                <a16:creationId xmlns:a16="http://schemas.microsoft.com/office/drawing/2014/main" id="{2B3FD717-3F11-3993-1EF2-80C725BB70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676" y="2800300"/>
            <a:ext cx="3767585" cy="1526642"/>
          </a:xfrm>
          <a:prstGeom prst="rect">
            <a:avLst/>
          </a:prstGeom>
        </p:spPr>
      </p:pic>
      <p:pic>
        <p:nvPicPr>
          <p:cNvPr id="11" name="Immagine 10" descr="Immagine che contiene testo, Carattere, linea, diagramma&#10;&#10;Descrizione generata automaticamente">
            <a:extLst>
              <a:ext uri="{FF2B5EF4-FFF2-40B4-BE49-F238E27FC236}">
                <a16:creationId xmlns:a16="http://schemas.microsoft.com/office/drawing/2014/main" id="{F3330AE3-E140-3C0C-25AD-9CE58F6920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127" y="841181"/>
            <a:ext cx="3396394" cy="2840547"/>
          </a:xfrm>
          <a:prstGeom prst="rect">
            <a:avLst/>
          </a:prstGeom>
        </p:spPr>
      </p:pic>
      <p:pic>
        <p:nvPicPr>
          <p:cNvPr id="13" name="Immagine 12" descr="Immagine che contiene testo, diagramma, linea, Carattere&#10;&#10;Descrizione generata automaticamente">
            <a:extLst>
              <a:ext uri="{FF2B5EF4-FFF2-40B4-BE49-F238E27FC236}">
                <a16:creationId xmlns:a16="http://schemas.microsoft.com/office/drawing/2014/main" id="{2427DEA4-F37E-0EA4-0E66-D72BC013EEB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126" y="3681728"/>
            <a:ext cx="3396394" cy="271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157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CRISTICS AND FINAL DISCUSSION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24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EBF7C3-DE38-D2DD-E8E0-66D56CD14B04}"/>
              </a:ext>
            </a:extLst>
          </p:cNvPr>
          <p:cNvSpPr txBox="1"/>
          <p:nvPr/>
        </p:nvSpPr>
        <p:spPr>
          <a:xfrm>
            <a:off x="-1" y="61357"/>
            <a:ext cx="1219199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>
                <a:solidFill>
                  <a:srgbClr val="C00000"/>
                </a:solidFill>
                <a:latin typeface="Century Gothic" panose="020B0502020202020204" pitchFamily="34" charset="0"/>
              </a:rPr>
              <a:t>Critics and final discussion 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7BECE59-821D-1325-0500-A3A5183271FA}"/>
              </a:ext>
            </a:extLst>
          </p:cNvPr>
          <p:cNvSpPr txBox="1"/>
          <p:nvPr/>
        </p:nvSpPr>
        <p:spPr>
          <a:xfrm>
            <a:off x="226141" y="1002890"/>
            <a:ext cx="1148407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The controller </a:t>
            </a:r>
            <a:r>
              <a:rPr lang="it-IT" dirty="0" err="1"/>
              <a:t>is</a:t>
            </a:r>
            <a:r>
              <a:rPr lang="it-IT" dirty="0"/>
              <a:t> on </a:t>
            </a:r>
            <a:r>
              <a:rPr lang="it-IT" dirty="0" err="1"/>
              <a:t>its</a:t>
            </a:r>
            <a:r>
              <a:rPr lang="it-IT" dirty="0"/>
              <a:t> </a:t>
            </a:r>
            <a:r>
              <a:rPr lang="it-IT" dirty="0" err="1"/>
              <a:t>own</a:t>
            </a:r>
            <a:r>
              <a:rPr lang="it-IT" dirty="0"/>
              <a:t> </a:t>
            </a:r>
            <a:r>
              <a:rPr lang="it-IT" dirty="0" err="1"/>
              <a:t>robust</a:t>
            </a:r>
            <a:r>
              <a:rPr lang="it-IT" dirty="0"/>
              <a:t> to </a:t>
            </a:r>
            <a:r>
              <a:rPr lang="it-IT" dirty="0" err="1"/>
              <a:t>uncertainties</a:t>
            </a:r>
            <a:r>
              <a:rPr lang="it-IT" dirty="0"/>
              <a:t> and </a:t>
            </a:r>
            <a:r>
              <a:rPr lang="it-IT" dirty="0" err="1"/>
              <a:t>external</a:t>
            </a:r>
            <a:r>
              <a:rPr lang="it-IT" dirty="0"/>
              <a:t> </a:t>
            </a:r>
            <a:r>
              <a:rPr lang="it-IT" dirty="0" err="1"/>
              <a:t>disturbances</a:t>
            </a:r>
            <a:r>
              <a:rPr lang="it-IT" dirty="0"/>
              <a:t> thanks to the sliding actions on Inner and Outer loop;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Performances can be </a:t>
            </a:r>
            <a:r>
              <a:rPr lang="it-IT" dirty="0" err="1"/>
              <a:t>improved</a:t>
            </a:r>
            <a:r>
              <a:rPr lang="it-IT" dirty="0"/>
              <a:t> by </a:t>
            </a:r>
            <a:r>
              <a:rPr lang="it-IT" dirty="0" err="1"/>
              <a:t>considering</a:t>
            </a:r>
            <a:r>
              <a:rPr lang="it-IT" dirty="0"/>
              <a:t> an </a:t>
            </a:r>
            <a:r>
              <a:rPr lang="it-IT" dirty="0" err="1"/>
              <a:t>external</a:t>
            </a:r>
            <a:r>
              <a:rPr lang="it-IT" dirty="0"/>
              <a:t> </a:t>
            </a:r>
            <a:r>
              <a:rPr lang="it-IT" dirty="0" err="1"/>
              <a:t>wrench</a:t>
            </a:r>
            <a:r>
              <a:rPr lang="it-IT" dirty="0"/>
              <a:t> estimator;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Using RPY </a:t>
            </a:r>
            <a:r>
              <a:rPr lang="it-IT" dirty="0" err="1"/>
              <a:t>dynamic</a:t>
            </a:r>
            <a:r>
              <a:rPr lang="it-IT" dirty="0"/>
              <a:t> model, the </a:t>
            </a:r>
            <a:r>
              <a:rPr lang="it-IT" dirty="0" err="1"/>
              <a:t>problem</a:t>
            </a:r>
            <a:r>
              <a:rPr lang="it-IT" dirty="0"/>
              <a:t> of </a:t>
            </a:r>
            <a:r>
              <a:rPr lang="it-IT" dirty="0" err="1"/>
              <a:t>representation</a:t>
            </a:r>
            <a:r>
              <a:rPr lang="it-IT" dirty="0"/>
              <a:t> </a:t>
            </a:r>
            <a:r>
              <a:rPr lang="it-IT" dirty="0" err="1"/>
              <a:t>singularities</a:t>
            </a:r>
            <a:r>
              <a:rPr lang="it-IT" dirty="0"/>
              <a:t> </a:t>
            </a:r>
            <a:r>
              <a:rPr lang="it-IT" dirty="0" err="1"/>
              <a:t>remains</a:t>
            </a:r>
            <a:r>
              <a:rPr lang="it-IT" dirty="0"/>
              <a:t> and </a:t>
            </a:r>
            <a:r>
              <a:rPr lang="it-IT" dirty="0" err="1"/>
              <a:t>could</a:t>
            </a:r>
            <a:r>
              <a:rPr lang="it-IT" dirty="0"/>
              <a:t> be </a:t>
            </a:r>
            <a:r>
              <a:rPr lang="it-IT" dirty="0" err="1"/>
              <a:t>fixed</a:t>
            </a:r>
            <a:r>
              <a:rPr lang="it-IT" dirty="0"/>
              <a:t> by </a:t>
            </a:r>
            <a:r>
              <a:rPr lang="it-IT" dirty="0" err="1"/>
              <a:t>considering</a:t>
            </a:r>
            <a:r>
              <a:rPr lang="it-IT" dirty="0"/>
              <a:t> a coordinate-free </a:t>
            </a:r>
            <a:r>
              <a:rPr lang="it-IT" dirty="0" err="1"/>
              <a:t>dynamic</a:t>
            </a:r>
            <a:r>
              <a:rPr lang="it-IT" dirty="0"/>
              <a:t> model;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Gain tuning can be </a:t>
            </a:r>
            <a:r>
              <a:rPr lang="it-IT" dirty="0" err="1"/>
              <a:t>tough</a:t>
            </a:r>
            <a:r>
              <a:rPr lang="it-IT" dirty="0"/>
              <a:t> </a:t>
            </a:r>
            <a:r>
              <a:rPr lang="it-IT" dirty="0" err="1"/>
              <a:t>since</a:t>
            </a:r>
            <a:r>
              <a:rPr lang="it-IT" dirty="0"/>
              <a:t> </a:t>
            </a:r>
            <a:r>
              <a:rPr lang="it-IT" dirty="0" err="1"/>
              <a:t>there</a:t>
            </a:r>
            <a:r>
              <a:rPr lang="it-IT" dirty="0"/>
              <a:t> are a </a:t>
            </a:r>
            <a:r>
              <a:rPr lang="it-IT" dirty="0" err="1"/>
              <a:t>lot</a:t>
            </a:r>
            <a:r>
              <a:rPr lang="it-IT" dirty="0"/>
              <a:t> of </a:t>
            </a:r>
            <a:r>
              <a:rPr lang="it-IT" dirty="0" err="1"/>
              <a:t>parameters</a:t>
            </a:r>
            <a:r>
              <a:rPr lang="it-IT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The </a:t>
            </a:r>
            <a:r>
              <a:rPr lang="it-IT" dirty="0" err="1"/>
              <a:t>momentum-based</a:t>
            </a:r>
            <a:r>
              <a:rPr lang="it-IT" dirty="0"/>
              <a:t> estimator can </a:t>
            </a:r>
            <a:r>
              <a:rPr lang="it-IT" dirty="0" err="1"/>
              <a:t>affect</a:t>
            </a:r>
            <a:r>
              <a:rPr lang="it-IT" dirty="0"/>
              <a:t> </a:t>
            </a:r>
            <a:r>
              <a:rPr lang="it-IT" dirty="0" err="1"/>
              <a:t>badly</a:t>
            </a:r>
            <a:r>
              <a:rPr lang="it-IT" dirty="0"/>
              <a:t> the </a:t>
            </a:r>
            <a:r>
              <a:rPr lang="it-IT" dirty="0" err="1"/>
              <a:t>error</a:t>
            </a:r>
            <a:r>
              <a:rPr lang="it-IT" dirty="0"/>
              <a:t> dynamics </a:t>
            </a:r>
            <a:r>
              <a:rPr lang="it-IT" dirty="0" err="1"/>
              <a:t>sometimes</a:t>
            </a:r>
            <a:r>
              <a:rPr lang="it-IT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25904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SIMULATION RESULTS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25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EBF7C3-DE38-D2DD-E8E0-66D56CD14B04}"/>
              </a:ext>
            </a:extLst>
          </p:cNvPr>
          <p:cNvSpPr txBox="1"/>
          <p:nvPr/>
        </p:nvSpPr>
        <p:spPr>
          <a:xfrm>
            <a:off x="0" y="61357"/>
            <a:ext cx="61052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>
                <a:solidFill>
                  <a:srgbClr val="C00000"/>
                </a:solidFill>
                <a:latin typeface="Century Gothic" panose="020B0502020202020204" pitchFamily="34" charset="0"/>
              </a:rPr>
              <a:t>Simulation Video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pic>
        <p:nvPicPr>
          <p:cNvPr id="12" name="2024-06-11 10-19-18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75D7940B-2153-06D0-2AE7-764FACF120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76587" y="752912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83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13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THANKS FOR YOUR ATTENTION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26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EBF7C3-DE38-D2DD-E8E0-66D56CD14B04}"/>
              </a:ext>
            </a:extLst>
          </p:cNvPr>
          <p:cNvSpPr txBox="1"/>
          <p:nvPr/>
        </p:nvSpPr>
        <p:spPr>
          <a:xfrm>
            <a:off x="3047999" y="2844225"/>
            <a:ext cx="609600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>
                <a:solidFill>
                  <a:srgbClr val="C00000"/>
                </a:solidFill>
                <a:latin typeface="Century Gothic" panose="020B0502020202020204" pitchFamily="34" charset="0"/>
              </a:rPr>
              <a:t>THANKS FOR YOUR ATTENTION 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39764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DYNAMIC MODEL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3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5D1C98E5-BC8E-2325-C695-255B57941F7A}"/>
              </a:ext>
            </a:extLst>
          </p:cNvPr>
          <p:cNvSpPr txBox="1">
            <a:spLocks/>
          </p:cNvSpPr>
          <p:nvPr/>
        </p:nvSpPr>
        <p:spPr>
          <a:xfrm>
            <a:off x="14286" y="44484"/>
            <a:ext cx="3377843" cy="7912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>
                <a:solidFill>
                  <a:srgbClr val="C00000"/>
                </a:solidFill>
                <a:latin typeface="Century Gothic" panose="020B0502020202020204" pitchFamily="34" charset="0"/>
              </a:rPr>
              <a:t>Dynamic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866BFFED-EB3B-3B16-7FA5-D86A00281D9B}"/>
                  </a:ext>
                </a:extLst>
              </p:cNvPr>
              <p:cNvSpPr txBox="1"/>
              <p:nvPr/>
            </p:nvSpPr>
            <p:spPr>
              <a:xfrm>
                <a:off x="102730" y="1872204"/>
                <a:ext cx="6966548" cy="99585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/>
              <a:p>
                <a:pPr algn="just">
                  <a:lnSpc>
                    <a:spcPct val="90000"/>
                  </a:lnSpc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i="1" smtClean="0"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sz="2200" b="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̈"/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en-US" sz="2200" b="0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en-US" sz="2200" i="1">
                          <a:latin typeface="Cambria Math" panose="02040503050406030204" pitchFamily="18" charset="0"/>
                        </a:rPr>
                        <m:t>𝑚𝑔</m:t>
                      </m:r>
                      <m:sSub>
                        <m:sSubPr>
                          <m:ctrlPr>
                            <a:rPr lang="it-IT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it-IT" sz="22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</a:rPr>
                        <m:t> − </m:t>
                      </m:r>
                      <m:sSub>
                        <m:sSubPr>
                          <m:ctrlPr>
                            <a:rPr lang="en-US" sz="2200" b="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sSub>
                        <m:sSubPr>
                          <m:ctrlPr>
                            <a:rPr lang="en-US" sz="2200" b="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sSub>
                        <m:sSubPr>
                          <m:ctrlPr>
                            <a:rPr lang="en-US" sz="2200" b="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</a:rPr>
                        <m:t> + </m:t>
                      </m:r>
                      <m:sSub>
                        <m:sSubPr>
                          <m:ctrlPr>
                            <a:rPr lang="en-US" sz="2200" b="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it-IT" sz="2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2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it-IT" sz="2200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sub>
                          </m:sSub>
                          <m:r>
                            <a:rPr lang="it-IT" sz="2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  <m:sub>
                          <m:r>
                            <a:rPr lang="it-IT" sz="2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en-US" sz="2200" i="1"/>
              </a:p>
              <a:p>
                <a:pPr algn="just">
                  <a:lnSpc>
                    <a:spcPct val="90000"/>
                  </a:lnSpc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i="1">
                          <a:latin typeface="Cambria Math" panose="02040503050406030204" pitchFamily="18" charset="0"/>
                        </a:rPr>
                        <m:t>𝑀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𝜂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lang="en-US" sz="2200" b="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̈"/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𝜂</m:t>
                              </m:r>
                            </m:e>
                          </m:acc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</a:rPr>
                        <m:t> = −</m:t>
                      </m:r>
                      <m:r>
                        <a:rPr lang="en-US" sz="2200" i="1">
                          <a:latin typeface="Cambria Math" panose="02040503050406030204" pitchFamily="18" charset="0"/>
                        </a:rPr>
                        <m:t>𝐶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sz="2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𝜂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̇"/>
                                  <m:ctrlPr>
                                    <a:rPr lang="en-US" sz="2200" b="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𝜂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lang="en-US" sz="2200" b="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𝜂</m:t>
                              </m:r>
                            </m:e>
                          </m:acc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</a:rPr>
                        <m:t> + </m:t>
                      </m:r>
                      <m:sSup>
                        <m:sSupPr>
                          <m:ctrlPr>
                            <a:rPr lang="en-US" sz="2200" b="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p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d>
                        <m:dPr>
                          <m:ctrlPr>
                            <a:rPr lang="en-US" sz="22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𝜂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</m:e>
                      </m:d>
                      <m:sSup>
                        <m:sSupPr>
                          <m:ctrlPr>
                            <a:rPr lang="en-US" sz="2200" b="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p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𝑏</m:t>
                          </m:r>
                        </m:sup>
                      </m:sSup>
                      <m:r>
                        <a:rPr lang="en-US" sz="2200" i="1">
                          <a:latin typeface="Cambria Math" panose="02040503050406030204" pitchFamily="18" charset="0"/>
                        </a:rPr>
                        <m:t> + </m:t>
                      </m:r>
                      <m:sSubSup>
                        <m:sSubSupPr>
                          <m:ctrlPr>
                            <a:rPr lang="it-IT" sz="22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sz="2200" b="0" i="1" smtClean="0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it-IT" sz="22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sub>
                        <m:sup>
                          <m:r>
                            <a:rPr lang="it-IT" sz="22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</m:sup>
                      </m:sSubSup>
                    </m:oMath>
                  </m:oMathPara>
                </a14:m>
                <a:endParaRPr lang="en-US" sz="2200"/>
              </a:p>
            </p:txBody>
          </p:sp>
        </mc:Choice>
        <mc:Fallback xmlns="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866BFFED-EB3B-3B16-7FA5-D86A00281D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730" y="1872204"/>
                <a:ext cx="6966548" cy="99585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magine 5" descr="Immagine che contiene schizzo, disegno, arte, illustrazione&#10;&#10;Descrizione generata automaticamente">
            <a:extLst>
              <a:ext uri="{FF2B5EF4-FFF2-40B4-BE49-F238E27FC236}">
                <a16:creationId xmlns:a16="http://schemas.microsoft.com/office/drawing/2014/main" id="{C074DA33-5D12-F75D-9BDB-26459028DC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404" y="1114102"/>
            <a:ext cx="3991532" cy="231489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7C092E14-F36D-A560-89A6-0731B922F323}"/>
                  </a:ext>
                </a:extLst>
              </p:cNvPr>
              <p:cNvSpPr txBox="1"/>
              <p:nvPr/>
            </p:nvSpPr>
            <p:spPr>
              <a:xfrm>
                <a:off x="934180" y="3194208"/>
                <a:ext cx="5088702" cy="21300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it-IT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it-IT"/>
              </a:p>
              <a:p>
                <a:pPr algn="ctr"/>
                <a:endParaRPr lang="it-IT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it-IT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𝜓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𝜓</m:t>
                                    </m:r>
                                  </m:sub>
                                </m:s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𝜓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it-IT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𝜓</m:t>
                                    </m:r>
                                  </m:sub>
                                </m:s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it-IT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𝜓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𝜓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𝜓</m:t>
                                    </m:r>
                                  </m:sub>
                                </m:s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𝜓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𝜓</m:t>
                                    </m:r>
                                  </m:sub>
                                </m:sSub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𝜓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7C092E14-F36D-A560-89A6-0731B922F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4180" y="3194208"/>
                <a:ext cx="5088702" cy="213007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05A61C8F-29AA-7041-973D-D7A833A24AE9}"/>
                  </a:ext>
                </a:extLst>
              </p:cNvPr>
              <p:cNvSpPr txBox="1"/>
              <p:nvPr/>
            </p:nvSpPr>
            <p:spPr>
              <a:xfrm>
                <a:off x="7016661" y="3989938"/>
                <a:ext cx="4241159" cy="13343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it-IT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  <m:r>
                                    <m:rPr>
                                      <m:brk m:alnAt="7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e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  <m:r>
                                    <m:rPr>
                                      <m:brk m:alnAt="7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e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  <m:r>
                                    <m:rPr>
                                      <m:brk m:alnAt="7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e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𝑄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𝑄</m:t>
                                  </m:r>
                                </m:sub>
                              </m:sSub>
                            </m:e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𝑄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𝑄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r>
                  <a:rPr lang="it-IT"/>
                  <a:t>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Sup>
                                <m:sSub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mr>
                          <m:mr>
                            <m:e>
                              <m:sSubSup>
                                <m:sSubSup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  <m:sup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mr>
                          <m:mr>
                            <m:e>
                              <m:sSubSup>
                                <m:sSubSup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  <m:sup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mr>
                          <m:mr>
                            <m:e>
                              <m:sSubSup>
                                <m:sSubSup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b>
                                <m:sup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mr>
                        </m:m>
                      </m:e>
                    </m:d>
                  </m:oMath>
                </a14:m>
                <a:endParaRPr lang="it-IT"/>
              </a:p>
            </p:txBody>
          </p:sp>
        </mc:Choice>
        <mc:Fallback xmlns="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05A61C8F-29AA-7041-973D-D7A833A24A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16661" y="3989938"/>
                <a:ext cx="4241159" cy="133434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9435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TRAJECTORY PLANNING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4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48CF1F9-C01B-CA25-FA39-7EFCF11E8682}"/>
              </a:ext>
            </a:extLst>
          </p:cNvPr>
          <p:cNvSpPr txBox="1"/>
          <p:nvPr/>
        </p:nvSpPr>
        <p:spPr>
          <a:xfrm>
            <a:off x="0" y="61357"/>
            <a:ext cx="61052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Trajectory planning</a:t>
            </a:r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B5388FE9-4847-7267-100E-164B1CFA8C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6" t="2694" r="1309" b="3510"/>
          <a:stretch/>
        </p:blipFill>
        <p:spPr>
          <a:xfrm>
            <a:off x="36970" y="901300"/>
            <a:ext cx="4543485" cy="1663245"/>
          </a:xfrm>
          <a:prstGeom prst="rect">
            <a:avLst/>
          </a:prstGeom>
          <a:noFill/>
          <a:ln w="50800">
            <a:solidFill>
              <a:schemeClr val="accent1"/>
            </a:solidFill>
          </a:ln>
        </p:spPr>
      </p:pic>
      <p:pic>
        <p:nvPicPr>
          <p:cNvPr id="29" name="Immagine 28">
            <a:extLst>
              <a:ext uri="{FF2B5EF4-FFF2-40B4-BE49-F238E27FC236}">
                <a16:creationId xmlns:a16="http://schemas.microsoft.com/office/drawing/2014/main" id="{4BD469EE-C510-0E7E-CAAE-EF182B508A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16" y="2656963"/>
            <a:ext cx="4543485" cy="1780580"/>
          </a:xfrm>
          <a:prstGeom prst="rect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</a:ln>
        </p:spPr>
      </p:pic>
      <p:pic>
        <p:nvPicPr>
          <p:cNvPr id="31" name="Immagine 30">
            <a:extLst>
              <a:ext uri="{FF2B5EF4-FFF2-40B4-BE49-F238E27FC236}">
                <a16:creationId xmlns:a16="http://schemas.microsoft.com/office/drawing/2014/main" id="{42BBF2F8-3E08-FA78-F217-B2401D8A8B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86" y="4509367"/>
            <a:ext cx="4596407" cy="175791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166A3C04-E046-E077-986F-A2B87F8F9027}"/>
                  </a:ext>
                </a:extLst>
              </p:cNvPr>
              <p:cNvSpPr txBox="1"/>
              <p:nvPr/>
            </p:nvSpPr>
            <p:spPr>
              <a:xfrm>
                <a:off x="4668883" y="4703262"/>
                <a:ext cx="7438755" cy="15969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The desired </a:t>
                </a:r>
                <a:r>
                  <a:rPr lang="en-US" kern="10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trajectory</a:t>
                </a:r>
                <a:r>
                  <a:rPr lang="en-US" sz="1800" kern="10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has been split into two parts: the geometric path </a:t>
                </a:r>
                <a14:m>
                  <m:oMath xmlns:m="http://schemas.openxmlformats.org/officeDocument/2006/math"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𝑞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it-IT" sz="1800" b="0" i="1" kern="100" smtClean="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</m:t>
                    </m:r>
                  </m:oMath>
                </a14:m>
                <a:r>
                  <a:rPr lang="en-US" sz="1800" kern="10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and the time law </a:t>
                </a:r>
                <a14:m>
                  <m:oMath xmlns:m="http://schemas.openxmlformats.org/officeDocument/2006/math"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𝑠</m:t>
                    </m:r>
                    <m:d>
                      <m:dPr>
                        <m:ctrlP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d>
                    <m:r>
                      <a:rPr lang="it-IT" sz="1800" b="0" i="1" kern="100" smtClean="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. </m:t>
                    </m:r>
                  </m:oMath>
                </a14:m>
                <a:r>
                  <a:rPr lang="en-US" sz="1800" kern="10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First, the time law has been chosen as a seventh-order polynomial, in order to guarantee the jerk’s continuity. Once </a:t>
                </a:r>
                <a14:m>
                  <m:oMath xmlns:m="http://schemas.openxmlformats.org/officeDocument/2006/math"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 </m:t>
                    </m:r>
                    <m:acc>
                      <m:accPr>
                        <m:chr m:val="̇"/>
                        <m:ctrlPr>
                          <a:rPr lang="it-IT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</m:acc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 </m:t>
                    </m:r>
                    <m:acc>
                      <m:accPr>
                        <m:chr m:val="̈"/>
                        <m:ctrlPr>
                          <a:rPr lang="it-IT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</m:acc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1800" kern="10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and </a:t>
                </a:r>
                <a14:m>
                  <m:oMath xmlns:m="http://schemas.openxmlformats.org/officeDocument/2006/math">
                    <m:acc>
                      <m:accPr>
                        <m:chr m:val="⃛"/>
                        <m:ctrlPr>
                          <a:rPr lang="it-IT" sz="1800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</m:acc>
                  </m:oMath>
                </a14:m>
                <a:r>
                  <a:rPr lang="en-US" sz="1800" kern="10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have been computed, the desired geometric path has been computed with suitable motion primitives.</a:t>
                </a:r>
                <a:endParaRPr lang="it-IT" sz="1800" kern="10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166A3C04-E046-E077-986F-A2B87F8F90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8883" y="4703262"/>
                <a:ext cx="7438755" cy="1596976"/>
              </a:xfrm>
              <a:prstGeom prst="rect">
                <a:avLst/>
              </a:prstGeom>
              <a:blipFill>
                <a:blip r:embed="rId7"/>
                <a:stretch>
                  <a:fillRect l="-738" t="-1527" r="-656" b="-343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7" name="Immagine 36" descr="Immagine che contiene diagramma, schizzo, linea, disegno&#10;&#10;Descrizione generata automaticamente">
            <a:extLst>
              <a:ext uri="{FF2B5EF4-FFF2-40B4-BE49-F238E27FC236}">
                <a16:creationId xmlns:a16="http://schemas.microsoft.com/office/drawing/2014/main" id="{E878534C-858D-C22A-7BA6-EA823BED648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8438" y="527784"/>
            <a:ext cx="5359644" cy="4019733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22674155-A09F-8EA2-50A2-782D2C9BDA99}"/>
              </a:ext>
            </a:extLst>
          </p:cNvPr>
          <p:cNvSpPr/>
          <p:nvPr/>
        </p:nvSpPr>
        <p:spPr>
          <a:xfrm>
            <a:off x="36972" y="2656963"/>
            <a:ext cx="4520974" cy="1757913"/>
          </a:xfrm>
          <a:prstGeom prst="rect">
            <a:avLst/>
          </a:prstGeom>
          <a:noFill/>
          <a:ln w="285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2E1DF96D-AA80-CD3C-A1FC-3B407ECDABC5}"/>
              </a:ext>
            </a:extLst>
          </p:cNvPr>
          <p:cNvSpPr/>
          <p:nvPr/>
        </p:nvSpPr>
        <p:spPr>
          <a:xfrm>
            <a:off x="36971" y="4515767"/>
            <a:ext cx="4543485" cy="1751513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0252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TRAJECTORY PLANNING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5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EBF7C3-DE38-D2DD-E8E0-66D56CD14B04}"/>
              </a:ext>
            </a:extLst>
          </p:cNvPr>
          <p:cNvSpPr txBox="1"/>
          <p:nvPr/>
        </p:nvSpPr>
        <p:spPr>
          <a:xfrm>
            <a:off x="0" y="61357"/>
            <a:ext cx="61052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>
                <a:solidFill>
                  <a:srgbClr val="C00000"/>
                </a:solidFill>
                <a:latin typeface="Century Gothic" panose="020B0502020202020204" pitchFamily="34" charset="0"/>
              </a:rPr>
              <a:t>Trajectory Planning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pic>
        <p:nvPicPr>
          <p:cNvPr id="16" name="Immagine 15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C6C8F852-4730-0F51-D340-BC9BB735BA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68" y="3318712"/>
            <a:ext cx="2909417" cy="1440000"/>
          </a:xfrm>
          <a:prstGeom prst="rect">
            <a:avLst/>
          </a:prstGeom>
        </p:spPr>
      </p:pic>
      <p:pic>
        <p:nvPicPr>
          <p:cNvPr id="17" name="Immagine 16" descr="Immagine che contiene diagramma, linea, testo, Diagramma&#10;&#10;Descrizione generata automaticamente">
            <a:extLst>
              <a:ext uri="{FF2B5EF4-FFF2-40B4-BE49-F238E27FC236}">
                <a16:creationId xmlns:a16="http://schemas.microsoft.com/office/drawing/2014/main" id="{2AB1097B-52CE-818A-8BB9-A0D93BA773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628" y="3318309"/>
            <a:ext cx="2934263" cy="1440000"/>
          </a:xfrm>
          <a:prstGeom prst="rect">
            <a:avLst/>
          </a:prstGeom>
        </p:spPr>
      </p:pic>
      <p:pic>
        <p:nvPicPr>
          <p:cNvPr id="18" name="Immagine 17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CB8535BC-FEFA-0970-4291-4D82595C9D9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74" y="1859205"/>
            <a:ext cx="2855254" cy="1440000"/>
          </a:xfrm>
          <a:prstGeom prst="rect">
            <a:avLst/>
          </a:prstGeom>
        </p:spPr>
      </p:pic>
      <p:pic>
        <p:nvPicPr>
          <p:cNvPr id="19" name="Immagine 18" descr="Immagine che contiene diagramma, testo, linea, Diagramma&#10;&#10;Descrizione generata automaticamente">
            <a:extLst>
              <a:ext uri="{FF2B5EF4-FFF2-40B4-BE49-F238E27FC236}">
                <a16:creationId xmlns:a16="http://schemas.microsoft.com/office/drawing/2014/main" id="{F009A3D8-9BFB-34C0-F4F3-EAA7174812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628" y="1868757"/>
            <a:ext cx="2923528" cy="1440000"/>
          </a:xfrm>
          <a:prstGeom prst="rect">
            <a:avLst/>
          </a:prstGeom>
        </p:spPr>
      </p:pic>
      <p:pic>
        <p:nvPicPr>
          <p:cNvPr id="20" name="Immagine 19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95E4A46E-96D2-FBCA-2730-8302966C1C3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2545" y="1878309"/>
            <a:ext cx="2825926" cy="1440000"/>
          </a:xfrm>
          <a:prstGeom prst="rect">
            <a:avLst/>
          </a:prstGeom>
        </p:spPr>
      </p:pic>
      <p:pic>
        <p:nvPicPr>
          <p:cNvPr id="21" name="Immagine 20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7FAE6C9A-91AA-5D16-78AF-161F85450E9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1888" y="1876411"/>
            <a:ext cx="2982270" cy="1440000"/>
          </a:xfrm>
          <a:prstGeom prst="rect">
            <a:avLst/>
          </a:prstGeom>
        </p:spPr>
      </p:pic>
      <p:pic>
        <p:nvPicPr>
          <p:cNvPr id="22" name="Immagine 21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08DDEBF6-8A26-74C9-A33F-B79CFBBF388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7665" y="3299205"/>
            <a:ext cx="2982270" cy="1440000"/>
          </a:xfrm>
          <a:prstGeom prst="rect">
            <a:avLst/>
          </a:prstGeom>
        </p:spPr>
      </p:pic>
      <p:pic>
        <p:nvPicPr>
          <p:cNvPr id="23" name="Immagine 22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F749D7F2-D6A6-C277-A573-F8BF150BAE9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888" y="3299205"/>
            <a:ext cx="2938777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463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INNER LOOP SYNTHESIS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6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EBF7C3-DE38-D2DD-E8E0-66D56CD14B04}"/>
              </a:ext>
            </a:extLst>
          </p:cNvPr>
          <p:cNvSpPr txBox="1"/>
          <p:nvPr/>
        </p:nvSpPr>
        <p:spPr>
          <a:xfrm>
            <a:off x="0" y="61357"/>
            <a:ext cx="61052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>
                <a:solidFill>
                  <a:srgbClr val="C00000"/>
                </a:solidFill>
                <a:latin typeface="Century Gothic" panose="020B0502020202020204" pitchFamily="34" charset="0"/>
              </a:rPr>
              <a:t>Inner Loop Synthesis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12F0EC01-3260-0B29-A92C-48B5411C4AF8}"/>
                  </a:ext>
                </a:extLst>
              </p:cNvPr>
              <p:cNvSpPr txBox="1"/>
              <p:nvPr/>
            </p:nvSpPr>
            <p:spPr>
              <a:xfrm>
                <a:off x="4512036" y="4358385"/>
                <a:ext cx="7169550" cy="44018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̈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𝜂</m:t>
                              </m:r>
                            </m:e>
                          </m:acc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𝑀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𝜂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𝐶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𝜂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̇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𝜂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𝜂</m:t>
                              </m:r>
                            </m:e>
                          </m:acc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+ 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𝜂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</m:e>
                      </m:d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𝑏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 + </m:t>
                      </m:r>
                      <m:sSubSup>
                        <m:sSubSup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𝑒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</m:sSub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]                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e>
                      </m:d>
                    </m:oMath>
                  </m:oMathPara>
                </a14:m>
                <a:endParaRPr lang="en-US" sz="1800" i="1"/>
              </a:p>
            </p:txBody>
          </p:sp>
        </mc:Choice>
        <mc:Fallback xmlns=""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12F0EC01-3260-0B29-A92C-48B5411C4A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2036" y="4358385"/>
                <a:ext cx="7169550" cy="44018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721B5A0F-E81C-FE11-3F6A-8A7F1833D94F}"/>
                  </a:ext>
                </a:extLst>
              </p:cNvPr>
              <p:cNvSpPr txBox="1"/>
              <p:nvPr/>
            </p:nvSpPr>
            <p:spPr>
              <a:xfrm>
                <a:off x="4747698" y="1276030"/>
                <a:ext cx="7619609" cy="9887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it-IT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</m:sSub>
                      <m:r>
                        <a:rPr lang="it-IT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=  </m:t>
                      </m:r>
                      <m:sSub>
                        <m:sSubPr>
                          <m:ctrlPr>
                            <a:rPr lang="it-IT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it-IT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</m:acc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</m:sSub>
                      <m:r>
                        <a:rPr lang="it-IT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</m:sSub>
                      <m:sSub>
                        <m:sSubPr>
                          <m:ctrlPr>
                            <a:rPr lang="it-IT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</m:sSub>
                      <m:r>
                        <a:rPr lang="it-IT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</m:sSub>
                      <m:nary>
                        <m:naryPr>
                          <m:limLoc m:val="subSup"/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  <m:e>
                          <m:sSub>
                            <m:sSubPr>
                              <m:ctrlPr>
                                <a:rPr lang="it-IT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𝜂</m:t>
                              </m:r>
                            </m:sub>
                          </m:s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𝜏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                                        (1)</m:t>
                          </m:r>
                        </m:e>
                      </m:nary>
                    </m:oMath>
                  </m:oMathPara>
                </a14:m>
                <a:endParaRPr lang="it-IT" i="1"/>
              </a:p>
              <a:p>
                <a:endParaRPr lang="it-IT" i="1"/>
              </a:p>
            </p:txBody>
          </p:sp>
        </mc:Choice>
        <mc:Fallback xmlns="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721B5A0F-E81C-FE11-3F6A-8A7F1833D9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7698" y="1276030"/>
                <a:ext cx="7619609" cy="9887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90172109-DA34-4443-63C3-33ABDE6B5F1B}"/>
                  </a:ext>
                </a:extLst>
              </p:cNvPr>
              <p:cNvSpPr txBox="1"/>
              <p:nvPr/>
            </p:nvSpPr>
            <p:spPr>
              <a:xfrm>
                <a:off x="3842174" y="5524839"/>
                <a:ext cx="8147697" cy="45858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p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p>
                      </m:sSup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p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𝑀</m:t>
                      </m:r>
                      <m:d>
                        <m:d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̈"/>
                                  <m:ctrlP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  <m:t>𝜂</m:t>
                                  </m:r>
                                </m:e>
                              </m:acc>
                            </m:e>
                            <m:sub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p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̇"/>
                                  <m:ctrlP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  <m:t>𝜂</m:t>
                                  </m:r>
                                </m:e>
                              </m:acc>
                            </m:e>
                            <m:sub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𝜂</m:t>
                              </m:r>
                            </m:sub>
                          </m:sSub>
                          <m:sSub>
                            <m:sSub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𝜂</m:t>
                              </m:r>
                            </m:sub>
                          </m:sSub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𝜂</m:t>
                              </m:r>
                            </m:sub>
                          </m:sSub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̇"/>
                                  <m:ctrlP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</m:acc>
                            </m:e>
                            <m:sub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𝜂</m:t>
                              </m:r>
                            </m:sub>
                          </m:sSub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𝜂</m:t>
                              </m:r>
                            </m:sub>
                          </m:sSub>
                          <m:func>
                            <m:func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𝑠𝑔𝑛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sz="1800" b="0" i="1" smtClean="0"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it-IT" sz="1800" b="0" i="1" smtClean="0">
                                          <a:latin typeface="Cambria Math" panose="02040503050406030204" pitchFamily="18" charset="0"/>
                                        </a:rPr>
                                        <m:t>𝜂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𝜂</m:t>
                              </m:r>
                            </m:sub>
                          </m:sSub>
                          <m:sSub>
                            <m:sSub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𝜂</m:t>
                              </m:r>
                            </m:sub>
                          </m:sSub>
                        </m:e>
                      </m:d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p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</m:acc>
                        </m:e>
                        <m:sub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sub>
                        <m:sup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</m:sSubSup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800"/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90172109-DA34-4443-63C3-33ABDE6B5F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2174" y="5524839"/>
                <a:ext cx="8147697" cy="458587"/>
              </a:xfrm>
              <a:prstGeom prst="rect">
                <a:avLst/>
              </a:prstGeom>
              <a:blipFill>
                <a:blip r:embed="rId6"/>
                <a:stretch>
                  <a:fillRect t="-526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CF95431B-34BE-9C62-12D7-4BA511229190}"/>
                  </a:ext>
                </a:extLst>
              </p:cNvPr>
              <p:cNvSpPr txBox="1"/>
              <p:nvPr/>
            </p:nvSpPr>
            <p:spPr>
              <a:xfrm>
                <a:off x="5874580" y="2221361"/>
                <a:ext cx="5621242" cy="4137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i="1" smtClean="0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𝜂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 = −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𝜂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𝑠𝑔𝑛</m:t>
                    </m:r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𝜂</m:t>
                            </m:r>
                          </m:sub>
                        </m:sSub>
                      </m:e>
                    </m:d>
                    <m:r>
                      <a:rPr lang="it-IT" i="1">
                        <a:latin typeface="Cambria Math" panose="02040503050406030204" pitchFamily="18" charset="0"/>
                      </a:rPr>
                      <m:t> − 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𝜂</m:t>
                        </m:r>
                      </m:sub>
                    </m:sSub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𝜂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                                          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</m:oMath>
                </a14:m>
                <a:r>
                  <a:rPr lang="it-IT" i="1"/>
                  <a:t> </a:t>
                </a:r>
                <a:endParaRPr lang="it-IT"/>
              </a:p>
            </p:txBody>
          </p:sp>
        </mc:Choice>
        <mc:Fallback xmlns=""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CF95431B-34BE-9C62-12D7-4BA5112291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4580" y="2221361"/>
                <a:ext cx="5621242" cy="413768"/>
              </a:xfrm>
              <a:prstGeom prst="rect">
                <a:avLst/>
              </a:prstGeom>
              <a:blipFill>
                <a:blip r:embed="rId7"/>
                <a:stretch>
                  <a:fillRect b="-735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CasellaDiTesto 18">
                <a:extLst>
                  <a:ext uri="{FF2B5EF4-FFF2-40B4-BE49-F238E27FC236}">
                    <a16:creationId xmlns:a16="http://schemas.microsoft.com/office/drawing/2014/main" id="{AD5F97A1-AD95-3D37-832F-D2FDD18A482C}"/>
                  </a:ext>
                </a:extLst>
              </p:cNvPr>
              <p:cNvSpPr txBox="1"/>
              <p:nvPr/>
            </p:nvSpPr>
            <p:spPr>
              <a:xfrm>
                <a:off x="5693974" y="3177543"/>
                <a:ext cx="5952848" cy="4137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it-IT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𝜂</m:t>
                        </m:r>
                      </m:sub>
                    </m:sSub>
                    <m:r>
                      <a:rPr lang="it-IT" i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it-IT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̈"/>
                                <m:ctrlPr>
                                  <a:rPr lang="it-IT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𝜂</m:t>
                                </m:r>
                              </m:e>
                            </m:acc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  <m:r>
                          <a:rPr lang="it-IT" i="0">
                            <a:latin typeface="Cambria Math" panose="02040503050406030204" pitchFamily="18" charset="0"/>
                          </a:rPr>
                          <m:t>− </m:t>
                        </m:r>
                        <m:sSub>
                          <m:sSubPr>
                            <m:ctrlPr>
                              <a:rPr lang="it-IT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̈"/>
                                <m:ctrlPr>
                                  <a:rPr lang="it-IT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𝜂</m:t>
                                </m:r>
                              </m:e>
                            </m:acc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</m:e>
                    </m:d>
                    <m:r>
                      <a:rPr lang="it-IT" i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it-IT" i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𝜂</m:t>
                        </m:r>
                      </m:sub>
                    </m:sSub>
                    <m:sSub>
                      <m:sSubPr>
                        <m:ctrlPr>
                          <a:rPr lang="it-IT" b="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it-IT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</m:acc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𝜂</m:t>
                        </m:r>
                      </m:sub>
                    </m:sSub>
                    <m:r>
                      <a:rPr lang="it-IT" i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it-IT" i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𝜂</m:t>
                        </m:r>
                      </m:sub>
                    </m:sSub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𝜂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                                      (3)</m:t>
                    </m:r>
                  </m:oMath>
                </a14:m>
                <a:r>
                  <a:rPr lang="it-IT"/>
                  <a:t>   </a:t>
                </a:r>
              </a:p>
            </p:txBody>
          </p:sp>
        </mc:Choice>
        <mc:Fallback xmlns="">
          <p:sp>
            <p:nvSpPr>
              <p:cNvPr id="19" name="CasellaDiTesto 18">
                <a:extLst>
                  <a:ext uri="{FF2B5EF4-FFF2-40B4-BE49-F238E27FC236}">
                    <a16:creationId xmlns:a16="http://schemas.microsoft.com/office/drawing/2014/main" id="{AD5F97A1-AD95-3D37-832F-D2FDD18A48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3974" y="3177543"/>
                <a:ext cx="5952848" cy="413768"/>
              </a:xfrm>
              <a:prstGeom prst="rect">
                <a:avLst/>
              </a:prstGeom>
              <a:blipFill>
                <a:blip r:embed="rId8"/>
                <a:stretch>
                  <a:fillRect b="-735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F7A8B293-D4B4-4A0A-BDAE-33E319A88220}"/>
              </a:ext>
            </a:extLst>
          </p:cNvPr>
          <p:cNvSpPr txBox="1"/>
          <p:nvPr/>
        </p:nvSpPr>
        <p:spPr>
          <a:xfrm>
            <a:off x="537606" y="2263231"/>
            <a:ext cx="4210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In </a:t>
            </a:r>
            <a:r>
              <a:rPr lang="it-IT" err="1"/>
              <a:t>order</a:t>
            </a:r>
            <a:r>
              <a:rPr lang="it-IT"/>
              <a:t> to prove </a:t>
            </a:r>
            <a:r>
              <a:rPr lang="it-IT" err="1"/>
              <a:t>stability</a:t>
            </a:r>
            <a:r>
              <a:rPr lang="it-IT"/>
              <a:t> and </a:t>
            </a:r>
            <a:r>
              <a:rPr lang="it-IT" err="1"/>
              <a:t>attractivity</a:t>
            </a:r>
            <a:r>
              <a:rPr lang="it-IT"/>
              <a:t>: 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DD782D9-7E93-E430-60C7-21F9830518D5}"/>
              </a:ext>
            </a:extLst>
          </p:cNvPr>
          <p:cNvSpPr txBox="1"/>
          <p:nvPr/>
        </p:nvSpPr>
        <p:spPr>
          <a:xfrm>
            <a:off x="537606" y="1557022"/>
            <a:ext cx="4917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The </a:t>
            </a:r>
            <a:r>
              <a:rPr lang="it-IT" err="1"/>
              <a:t>proposed</a:t>
            </a:r>
            <a:r>
              <a:rPr lang="it-IT"/>
              <a:t> sliding </a:t>
            </a:r>
            <a:r>
              <a:rPr lang="it-IT" err="1"/>
              <a:t>surface</a:t>
            </a:r>
            <a:r>
              <a:rPr lang="it-IT"/>
              <a:t> </a:t>
            </a:r>
            <a:r>
              <a:rPr lang="it-IT" err="1"/>
              <a:t>is</a:t>
            </a:r>
            <a:r>
              <a:rPr lang="it-IT"/>
              <a:t>: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995EE80-7285-FCDE-C0AD-9DF302AA3370}"/>
              </a:ext>
            </a:extLst>
          </p:cNvPr>
          <p:cNvSpPr txBox="1"/>
          <p:nvPr/>
        </p:nvSpPr>
        <p:spPr>
          <a:xfrm>
            <a:off x="545178" y="3189886"/>
            <a:ext cx="3854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err="1"/>
              <a:t>Deriving</a:t>
            </a:r>
            <a:r>
              <a:rPr lang="it-IT"/>
              <a:t> (1) with </a:t>
            </a:r>
            <a:r>
              <a:rPr lang="it-IT" err="1"/>
              <a:t>respect</a:t>
            </a:r>
            <a:r>
              <a:rPr lang="it-IT"/>
              <a:t> to time: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13FC7A51-0361-0502-117C-D6F2F19A6DE6}"/>
              </a:ext>
            </a:extLst>
          </p:cNvPr>
          <p:cNvSpPr txBox="1"/>
          <p:nvPr/>
        </p:nvSpPr>
        <p:spPr>
          <a:xfrm>
            <a:off x="545178" y="4316839"/>
            <a:ext cx="36331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Substituting</a:t>
            </a:r>
            <a:r>
              <a:rPr lang="it-IT" dirty="0"/>
              <a:t> the </a:t>
            </a:r>
            <a:r>
              <a:rPr lang="it-IT" dirty="0" err="1"/>
              <a:t>attitude</a:t>
            </a:r>
            <a:r>
              <a:rPr lang="it-IT" dirty="0"/>
              <a:t> dynamics (4) in (3)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ADE45167-6C95-4AC8-285A-3456D84B58B2}"/>
              </a:ext>
            </a:extLst>
          </p:cNvPr>
          <p:cNvSpPr txBox="1"/>
          <p:nvPr/>
        </p:nvSpPr>
        <p:spPr>
          <a:xfrm>
            <a:off x="545178" y="5464818"/>
            <a:ext cx="31937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err="1"/>
              <a:t>Imposing</a:t>
            </a:r>
            <a:r>
              <a:rPr lang="it-IT"/>
              <a:t> (3)=(2) leads to the control </a:t>
            </a:r>
            <a:r>
              <a:rPr lang="it-IT" err="1"/>
              <a:t>law</a:t>
            </a:r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C3C8EF1-4FDF-84CB-4EAB-9AA51585675E}"/>
              </a:ext>
            </a:extLst>
          </p:cNvPr>
          <p:cNvSpPr txBox="1"/>
          <p:nvPr/>
        </p:nvSpPr>
        <p:spPr>
          <a:xfrm>
            <a:off x="0" y="565398"/>
            <a:ext cx="11989872" cy="6644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>
                <a:effectLst/>
                <a:highlight>
                  <a:srgbClr val="FFFFFF"/>
                </a:highlight>
              </a:rPr>
              <a:t>The control objective is to design an ISMC control law to stabilize the error dynamics of the QUAV attitude and to bring it to the suitable sliding surface. 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9702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INNER LOOP SYNTHESIS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7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66BFFED-EB3B-3B16-7FA5-D86A00281D9B}"/>
              </a:ext>
            </a:extLst>
          </p:cNvPr>
          <p:cNvSpPr txBox="1"/>
          <p:nvPr/>
        </p:nvSpPr>
        <p:spPr>
          <a:xfrm>
            <a:off x="493966" y="2481943"/>
            <a:ext cx="6966548" cy="9958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20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9DA64F0-1117-CCF4-DDCF-BF406E3CFC08}"/>
              </a:ext>
            </a:extLst>
          </p:cNvPr>
          <p:cNvSpPr txBox="1"/>
          <p:nvPr/>
        </p:nvSpPr>
        <p:spPr>
          <a:xfrm>
            <a:off x="0" y="61357"/>
            <a:ext cx="61052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>
                <a:solidFill>
                  <a:srgbClr val="C00000"/>
                </a:solidFill>
                <a:latin typeface="Century Gothic" panose="020B0502020202020204" pitchFamily="34" charset="0"/>
              </a:rPr>
              <a:t>Inner Loop Stability Proof 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1E6C6C60-0FF4-597B-08A6-E0320CE33103}"/>
                  </a:ext>
                </a:extLst>
              </p:cNvPr>
              <p:cNvSpPr txBox="1"/>
              <p:nvPr/>
            </p:nvSpPr>
            <p:spPr>
              <a:xfrm>
                <a:off x="6631150" y="1062846"/>
                <a:ext cx="3514221" cy="61093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it-IT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it-IT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𝜂</m:t>
                              </m:r>
                            </m:sub>
                          </m:sSub>
                        </m:e>
                      </m:d>
                      <m:r>
                        <a:rPr lang="it-IT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Sup>
                        <m:sSubSupPr>
                          <m:ctrlPr>
                            <a:rPr lang="it-IT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it-IT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  <m:sup>
                          <m:r>
                            <a:rPr lang="it-IT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lang="it-IT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it-IT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</m:sSub>
                      <m:r>
                        <a:rPr lang="it-IT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      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(6)</m:t>
                      </m:r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1E6C6C60-0FF4-597B-08A6-E0320CE331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31150" y="1062846"/>
                <a:ext cx="3514221" cy="61093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C358BB8E-B2B0-0571-2EDF-2360286FDD0D}"/>
                  </a:ext>
                </a:extLst>
              </p:cNvPr>
              <p:cNvSpPr txBox="1"/>
              <p:nvPr/>
            </p:nvSpPr>
            <p:spPr>
              <a:xfrm>
                <a:off x="4201273" y="2262454"/>
                <a:ext cx="8670050" cy="74065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</m:acc>
                      <m:r>
                        <a:rPr lang="it-IT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 = </m:t>
                      </m:r>
                      <m:sSubSup>
                        <m:sSubSup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l-GR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  <m:sup>
                          <m:r>
                            <a:rPr lang="it-IT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r>
                        <a:rPr lang="it-IT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l-GR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</m:sSub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𝑠𝑔𝑛</m:t>
                          </m:r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⁡(</m:t>
                          </m:r>
                          <m:r>
                            <a:rPr lang="el-GR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l-GR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</m:sSub>
                      <m:r>
                        <a:rPr lang="el-GR" b="0" i="1" dirty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) − </m:t>
                      </m:r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l-GR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l-GR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</m:sSub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l-GR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</m:sSub>
                      <m:r>
                        <a:rPr lang="it-IT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]=</m:t>
                      </m:r>
                      <m:r>
                        <a:rPr lang="el-GR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it-IT" i="1" dirty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l-GR" i="1" dirty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l-GR" i="1" dirty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  <m:sup>
                          <m:r>
                            <a:rPr lang="it-IT" i="1" dirty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</m:sSub>
                      <m:r>
                        <a:rPr lang="el-GR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dirty="0" err="1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𝑠𝑔𝑛</m:t>
                      </m:r>
                      <m:r>
                        <a:rPr lang="it-IT" b="0" i="1" dirty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⁡(</m:t>
                      </m:r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l-GR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</m:sSub>
                      <m:r>
                        <a:rPr lang="el-GR" b="0" i="1" dirty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l-GR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l-GR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l-GR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</m:sSub>
                      <m:sSubSup>
                        <m:sSubSup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l-GR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  <m:sup>
                          <m:r>
                            <a:rPr lang="it-IT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r>
                        <a:rPr lang="el-GR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</m:sSub>
                      <m:r>
                        <a:rPr lang="el-GR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=</m:t>
                      </m:r>
                    </m:oMath>
                    <m:oMath xmlns:m="http://schemas.openxmlformats.org/officeDocument/2006/math">
                      <m:r>
                        <a:rPr lang="el-GR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= −</m:t>
                      </m:r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1,</m:t>
                          </m:r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𝜙</m:t>
                          </m:r>
                        </m:sub>
                      </m:sSub>
                      <m:d>
                        <m:dPr>
                          <m:begChr m:val="|"/>
                          <m:endChr m:val="|"/>
                          <m:ctrlP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dirty="0" smtClean="0">
                                  <a:effectLst/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b="0" i="1" dirty="0" smtClean="0">
                                  <a:effectLst/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it-IT" b="0" i="1" dirty="0" smtClean="0">
                                  <a:effectLst/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  <m:t>𝜙</m:t>
                              </m:r>
                            </m:sub>
                          </m:sSub>
                        </m:e>
                      </m:d>
                      <m:r>
                        <a:rPr lang="el-GR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− </m:t>
                      </m:r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r>
                        <a:rPr lang="el-GR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begChr m:val="|"/>
                          <m:endChr m:val="|"/>
                          <m:ctrlP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dirty="0" smtClean="0">
                                  <a:effectLst/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b="0" i="1" dirty="0" smtClean="0">
                                  <a:effectLst/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l-GR" b="0" i="1" dirty="0" smtClean="0">
                                  <a:effectLst/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</m:e>
                      </m:d>
                      <m:r>
                        <a:rPr lang="el-GR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𝜓</m:t>
                          </m:r>
                        </m:sub>
                      </m:sSub>
                      <m:r>
                        <a:rPr lang="el-GR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begChr m:val="|"/>
                          <m:endChr m:val="|"/>
                          <m:ctrlP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dirty="0" smtClean="0">
                                  <a:effectLst/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b="0" i="1" dirty="0" smtClean="0">
                                  <a:effectLst/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l-GR" b="0" i="1" dirty="0" smtClean="0">
                                  <a:effectLst/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  <m:t>𝜓</m:t>
                              </m:r>
                            </m:sub>
                          </m:sSub>
                        </m:e>
                      </m:d>
                      <m:r>
                        <a:rPr lang="el-GR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𝜙</m:t>
                          </m:r>
                        </m:sub>
                      </m:sSub>
                      <m:sSubSup>
                        <m:sSubSup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𝜙</m:t>
                          </m:r>
                        </m:sub>
                        <m:sup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l-GR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− </m:t>
                      </m:r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sSubSup>
                        <m:sSubSup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𝜃</m:t>
                          </m:r>
                        </m:sub>
                        <m:sup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l-GR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𝜓</m:t>
                          </m:r>
                        </m:sub>
                      </m:sSub>
                      <m:sSubSup>
                        <m:sSubSup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𝜓</m:t>
                          </m:r>
                        </m:sub>
                        <m:sup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l-GR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           (7)</m:t>
                      </m:r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C358BB8E-B2B0-0571-2EDF-2360286FDD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01273" y="2262454"/>
                <a:ext cx="8670050" cy="740652"/>
              </a:xfrm>
              <a:prstGeom prst="rect">
                <a:avLst/>
              </a:prstGeom>
              <a:blipFill>
                <a:blip r:embed="rId5"/>
                <a:stretch>
                  <a:fillRect b="-409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CD8D44A-DEC8-2776-3170-88FA0E4EE761}"/>
              </a:ext>
            </a:extLst>
          </p:cNvPr>
          <p:cNvSpPr txBox="1"/>
          <p:nvPr/>
        </p:nvSpPr>
        <p:spPr>
          <a:xfrm>
            <a:off x="114262" y="992628"/>
            <a:ext cx="61371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>
                <a:effectLst/>
                <a:highlight>
                  <a:srgbClr val="FFFFFF"/>
                </a:highlight>
              </a:rPr>
              <a:t>The attractivity condition of the selected sliding surface, can be proven by selecting the candidate Lyapunov function as:</a:t>
            </a:r>
            <a:endParaRPr lang="it-IT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7A633CC-3F23-628A-98E8-B4F7832B9FCE}"/>
              </a:ext>
            </a:extLst>
          </p:cNvPr>
          <p:cNvSpPr txBox="1"/>
          <p:nvPr/>
        </p:nvSpPr>
        <p:spPr>
          <a:xfrm>
            <a:off x="114262" y="2229069"/>
            <a:ext cx="43929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err="1"/>
              <a:t>Deriving</a:t>
            </a:r>
            <a:r>
              <a:rPr lang="it-IT"/>
              <a:t> with </a:t>
            </a:r>
            <a:r>
              <a:rPr lang="it-IT" err="1"/>
              <a:t>respect</a:t>
            </a:r>
            <a:r>
              <a:rPr lang="it-IT"/>
              <a:t> to time and </a:t>
            </a:r>
            <a:r>
              <a:rPr lang="it-IT" err="1"/>
              <a:t>substituting</a:t>
            </a:r>
            <a:r>
              <a:rPr lang="it-IT"/>
              <a:t> (2) in (6):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A52AC6A1-AA3F-055C-0C74-15D452A9CC9A}"/>
                  </a:ext>
                </a:extLst>
              </p:cNvPr>
              <p:cNvSpPr txBox="1"/>
              <p:nvPr/>
            </p:nvSpPr>
            <p:spPr>
              <a:xfrm>
                <a:off x="5330362" y="4854614"/>
                <a:ext cx="6179574" cy="4137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0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it-IT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̈"/>
                                  <m:ctrlPr>
                                    <a:rPr lang="it-IT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𝜂</m:t>
                                  </m:r>
                                </m:e>
                              </m:acc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r>
                            <a:rPr lang="it-IT" i="0">
                              <a:latin typeface="Cambria Math" panose="02040503050406030204" pitchFamily="18" charset="0"/>
                            </a:rPr>
                            <m:t>− </m:t>
                          </m:r>
                          <m:sSub>
                            <m:sSubPr>
                              <m:ctrlPr>
                                <a:rPr lang="it-IT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̈"/>
                                  <m:ctrlPr>
                                    <a:rPr lang="it-IT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𝜂</m:t>
                                  </m:r>
                                </m:e>
                              </m:acc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</m:e>
                      </m:d>
                      <m:r>
                        <a:rPr lang="it-IT" i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it-IT" i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</m:sSub>
                      <m:sSub>
                        <m:sSubPr>
                          <m:ctrlPr>
                            <a:rPr lang="it-IT" b="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it-IT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</m:acc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</m:sSub>
                      <m:r>
                        <a:rPr lang="it-IT" i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it-IT" i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</m:sSub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=0        (8)</m:t>
                      </m:r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A52AC6A1-AA3F-055C-0C74-15D452A9CC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0362" y="4854614"/>
                <a:ext cx="6179574" cy="413768"/>
              </a:xfrm>
              <a:prstGeom prst="rect">
                <a:avLst/>
              </a:prstGeom>
              <a:blipFill>
                <a:blip r:embed="rId6"/>
                <a:stretch>
                  <a:fillRect b="-735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901B8CA0-98A5-00F3-CFA5-50D638275911}"/>
              </a:ext>
            </a:extLst>
          </p:cNvPr>
          <p:cNvSpPr txBox="1"/>
          <p:nvPr/>
        </p:nvSpPr>
        <p:spPr>
          <a:xfrm>
            <a:off x="114262" y="4857100"/>
            <a:ext cx="53777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Once on the sliding </a:t>
            </a:r>
            <a:r>
              <a:rPr lang="it-IT" err="1"/>
              <a:t>region</a:t>
            </a:r>
            <a:r>
              <a:rPr lang="it-IT"/>
              <a:t>, the </a:t>
            </a:r>
            <a:r>
              <a:rPr lang="it-IT" err="1"/>
              <a:t>error</a:t>
            </a:r>
            <a:r>
              <a:rPr lang="it-IT"/>
              <a:t> dynamics </a:t>
            </a:r>
            <a:r>
              <a:rPr lang="it-IT" err="1"/>
              <a:t>is</a:t>
            </a:r>
            <a:r>
              <a:rPr lang="it-IT"/>
              <a:t> 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E633900-E892-9468-4C5F-3B59C7E1BE2D}"/>
              </a:ext>
            </a:extLst>
          </p:cNvPr>
          <p:cNvSpPr txBox="1"/>
          <p:nvPr/>
        </p:nvSpPr>
        <p:spPr>
          <a:xfrm>
            <a:off x="746760" y="3697291"/>
            <a:ext cx="106984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b="1"/>
              <a:t>For positive definite gains, </a:t>
            </a:r>
            <a:r>
              <a:rPr lang="it-IT" b="1" err="1"/>
              <a:t>attractivity</a:t>
            </a:r>
            <a:r>
              <a:rPr lang="it-IT" b="1"/>
              <a:t> of the sliding </a:t>
            </a:r>
            <a:r>
              <a:rPr lang="it-IT" b="1" err="1"/>
              <a:t>region</a:t>
            </a:r>
            <a:r>
              <a:rPr lang="it-IT" b="1"/>
              <a:t> </a:t>
            </a:r>
            <a:r>
              <a:rPr lang="it-IT" b="1" err="1"/>
              <a:t>is</a:t>
            </a:r>
            <a:r>
              <a:rPr lang="it-IT" b="1"/>
              <a:t> </a:t>
            </a:r>
            <a:r>
              <a:rPr lang="it-IT" b="1" err="1"/>
              <a:t>guaranteed</a:t>
            </a:r>
            <a:r>
              <a:rPr lang="it-IT" b="1"/>
              <a:t> by </a:t>
            </a:r>
            <a:r>
              <a:rPr lang="it-IT" b="1" err="1"/>
              <a:t>Lyapunov</a:t>
            </a:r>
            <a:r>
              <a:rPr lang="it-IT" b="1"/>
              <a:t> </a:t>
            </a:r>
            <a:r>
              <a:rPr lang="it-IT" b="1" err="1"/>
              <a:t>direct</a:t>
            </a:r>
            <a:r>
              <a:rPr lang="it-IT" b="1"/>
              <a:t> </a:t>
            </a:r>
            <a:r>
              <a:rPr lang="it-IT" b="1" err="1"/>
              <a:t>method</a:t>
            </a:r>
            <a:r>
              <a:rPr lang="it-IT" b="1"/>
              <a:t> </a:t>
            </a:r>
            <a:r>
              <a:rPr lang="it-IT" b="1" err="1"/>
              <a:t>since</a:t>
            </a:r>
            <a:r>
              <a:rPr lang="it-IT" b="1"/>
              <a:t> </a:t>
            </a:r>
            <a:r>
              <a:rPr lang="it-IT" b="1" err="1"/>
              <a:t>each</a:t>
            </a:r>
            <a:r>
              <a:rPr lang="it-IT" b="1"/>
              <a:t> </a:t>
            </a:r>
            <a:r>
              <a:rPr lang="it-IT" b="1" err="1"/>
              <a:t>terms</a:t>
            </a:r>
            <a:r>
              <a:rPr lang="it-IT" b="1"/>
              <a:t> of (7) </a:t>
            </a:r>
            <a:r>
              <a:rPr lang="it-IT" b="1" err="1"/>
              <a:t>will</a:t>
            </a:r>
            <a:r>
              <a:rPr lang="it-IT" b="1"/>
              <a:t> be negative definite </a:t>
            </a:r>
            <a:r>
              <a:rPr lang="it-IT" b="1" err="1"/>
              <a:t>except</a:t>
            </a:r>
            <a:r>
              <a:rPr lang="it-IT" b="1"/>
              <a:t> in the </a:t>
            </a:r>
            <a:r>
              <a:rPr lang="it-IT" b="1" err="1"/>
              <a:t>origin</a:t>
            </a:r>
            <a:r>
              <a:rPr lang="it-IT" b="1"/>
              <a:t>.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1B0F871-7F0E-D638-31E2-D2DDDD132EB7}"/>
              </a:ext>
            </a:extLst>
          </p:cNvPr>
          <p:cNvSpPr txBox="1"/>
          <p:nvPr/>
        </p:nvSpPr>
        <p:spPr>
          <a:xfrm>
            <a:off x="2101086" y="5554788"/>
            <a:ext cx="8300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b="1"/>
              <a:t>For positive definite gains, the </a:t>
            </a:r>
            <a:r>
              <a:rPr lang="it-IT" b="1" err="1"/>
              <a:t>error</a:t>
            </a:r>
            <a:r>
              <a:rPr lang="it-IT" b="1"/>
              <a:t> dynamics </a:t>
            </a:r>
            <a:r>
              <a:rPr lang="it-IT" b="1" err="1"/>
              <a:t>is</a:t>
            </a:r>
            <a:r>
              <a:rPr lang="it-IT" b="1"/>
              <a:t> GAS on the sliding </a:t>
            </a:r>
            <a:r>
              <a:rPr lang="it-IT" b="1" err="1"/>
              <a:t>surface</a:t>
            </a:r>
            <a:r>
              <a:rPr lang="it-IT" b="1"/>
              <a:t>, </a:t>
            </a:r>
            <a:r>
              <a:rPr lang="it-IT" b="1" err="1"/>
              <a:t>since</a:t>
            </a:r>
            <a:r>
              <a:rPr lang="it-IT" b="1"/>
              <a:t> (8) </a:t>
            </a:r>
            <a:r>
              <a:rPr lang="it-IT" b="1" err="1"/>
              <a:t>is</a:t>
            </a:r>
            <a:r>
              <a:rPr lang="it-IT" b="1"/>
              <a:t> </a:t>
            </a:r>
            <a:r>
              <a:rPr lang="en-US" b="1"/>
              <a:t> linear homogeneous second order differential equation.</a:t>
            </a:r>
            <a:endParaRPr lang="it-IT" b="1"/>
          </a:p>
        </p:txBody>
      </p:sp>
    </p:spTree>
    <p:extLst>
      <p:ext uri="{BB962C8B-B14F-4D97-AF65-F5344CB8AC3E}">
        <p14:creationId xmlns:p14="http://schemas.microsoft.com/office/powerpoint/2010/main" val="2619074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OUTER LOOP SYNTHESIS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8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EBF7C3-DE38-D2DD-E8E0-66D56CD14B04}"/>
              </a:ext>
            </a:extLst>
          </p:cNvPr>
          <p:cNvSpPr txBox="1"/>
          <p:nvPr/>
        </p:nvSpPr>
        <p:spPr>
          <a:xfrm>
            <a:off x="0" y="61357"/>
            <a:ext cx="61052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>
                <a:solidFill>
                  <a:srgbClr val="C00000"/>
                </a:solidFill>
                <a:latin typeface="Century Gothic" panose="020B0502020202020204" pitchFamily="34" charset="0"/>
              </a:rPr>
              <a:t>Outer Loop Synthesis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38B5B835-AF5E-17BA-5874-339E4264A8DA}"/>
                  </a:ext>
                </a:extLst>
              </p:cNvPr>
              <p:cNvSpPr txBox="1"/>
              <p:nvPr/>
            </p:nvSpPr>
            <p:spPr>
              <a:xfrm>
                <a:off x="-62937" y="1684807"/>
                <a:ext cx="1217771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it-IT" err="1"/>
                  <a:t>Forgetting</a:t>
                </a:r>
                <a:r>
                  <a:rPr lang="it-IT"/>
                  <a:t> for one moment </a:t>
                </a:r>
                <a:r>
                  <a:rPr lang="it-IT" err="1"/>
                  <a:t>that</a:t>
                </a:r>
                <a:r>
                  <a:rPr lang="it-IT"/>
                  <a:t> the system </a:t>
                </a:r>
                <a:r>
                  <a:rPr lang="it-IT" err="1"/>
                  <a:t>is</a:t>
                </a:r>
                <a:r>
                  <a:rPr lang="it-IT"/>
                  <a:t> </a:t>
                </a:r>
                <a:r>
                  <a:rPr lang="it-IT" err="1"/>
                  <a:t>underactuated</a:t>
                </a:r>
                <a:r>
                  <a:rPr lang="it-IT"/>
                  <a:t> and </a:t>
                </a:r>
                <a:r>
                  <a:rPr lang="it-IT" err="1"/>
                  <a:t>supposing</a:t>
                </a:r>
                <a:r>
                  <a:rPr lang="it-IT"/>
                  <a:t> of </a:t>
                </a:r>
                <a:r>
                  <a:rPr lang="it-IT" err="1"/>
                  <a:t>imposing</a:t>
                </a:r>
                <a:r>
                  <a:rPr lang="it-IT"/>
                  <a:t> a </a:t>
                </a:r>
                <a:r>
                  <a:rPr lang="it-IT" err="1"/>
                  <a:t>virtual</a:t>
                </a:r>
                <a:r>
                  <a:rPr lang="it-IT"/>
                  <a:t> </a:t>
                </a:r>
                <a:r>
                  <a:rPr lang="it-IT" err="1"/>
                  <a:t>desired</a:t>
                </a:r>
                <a:r>
                  <a:rPr lang="it-IT"/>
                  <a:t> </a:t>
                </a:r>
                <a:r>
                  <a:rPr lang="it-IT" err="1"/>
                  <a:t>acceleration</a:t>
                </a:r>
                <a:r>
                  <a:rPr lang="it-IT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it-IT"/>
                  <a:t> to the position dynamics:</a:t>
                </a:r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38B5B835-AF5E-17BA-5874-339E4264A8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62937" y="1684807"/>
                <a:ext cx="12177714" cy="646331"/>
              </a:xfrm>
              <a:prstGeom prst="rect">
                <a:avLst/>
              </a:prstGeom>
              <a:blipFill>
                <a:blip r:embed="rId4"/>
                <a:stretch>
                  <a:fillRect l="-451" t="-3774" r="-401" b="-1509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58282F00-33CD-7415-F8FB-3F92A9143F1F}"/>
                  </a:ext>
                </a:extLst>
              </p:cNvPr>
              <p:cNvSpPr txBox="1"/>
              <p:nvPr/>
            </p:nvSpPr>
            <p:spPr>
              <a:xfrm>
                <a:off x="4627268" y="2329367"/>
                <a:ext cx="2797303" cy="5203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̈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58282F00-33CD-7415-F8FB-3F92A9143F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7268" y="2329367"/>
                <a:ext cx="2797303" cy="52039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38C2B3C0-3006-FDA4-5345-91C6A0D0B185}"/>
              </a:ext>
            </a:extLst>
          </p:cNvPr>
          <p:cNvSpPr txBox="1"/>
          <p:nvPr/>
        </p:nvSpPr>
        <p:spPr>
          <a:xfrm>
            <a:off x="0" y="3053060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/>
              <a:t>A </a:t>
            </a:r>
            <a:r>
              <a:rPr lang="it-IT" err="1"/>
              <a:t>nonlinear</a:t>
            </a:r>
            <a:r>
              <a:rPr lang="it-IT"/>
              <a:t> </a:t>
            </a:r>
            <a:r>
              <a:rPr lang="it-IT" err="1"/>
              <a:t>interconnection</a:t>
            </a:r>
            <a:r>
              <a:rPr lang="it-IT"/>
              <a:t> </a:t>
            </a:r>
            <a:r>
              <a:rPr lang="it-IT" err="1"/>
              <a:t>term</a:t>
            </a:r>
            <a:r>
              <a:rPr lang="it-IT"/>
              <a:t> </a:t>
            </a:r>
            <a:r>
              <a:rPr lang="it-IT" err="1"/>
              <a:t>appears</a:t>
            </a:r>
            <a:r>
              <a:rPr lang="it-IT"/>
              <a:t>; the </a:t>
            </a:r>
            <a:r>
              <a:rPr lang="it-IT" err="1"/>
              <a:t>outer</a:t>
            </a:r>
            <a:r>
              <a:rPr lang="it-IT"/>
              <a:t> loop controller can be </a:t>
            </a:r>
            <a:r>
              <a:rPr lang="it-IT" err="1"/>
              <a:t>designed</a:t>
            </a:r>
            <a:r>
              <a:rPr lang="it-IT"/>
              <a:t> </a:t>
            </a:r>
            <a:r>
              <a:rPr lang="it-IT" err="1"/>
              <a:t>as</a:t>
            </a:r>
            <a:r>
              <a:rPr lang="it-IT"/>
              <a:t> follows and </a:t>
            </a:r>
            <a:r>
              <a:rPr lang="it-IT" err="1"/>
              <a:t>exploiting</a:t>
            </a:r>
            <a:r>
              <a:rPr lang="it-IT"/>
              <a:t> the </a:t>
            </a:r>
            <a:r>
              <a:rPr lang="it-IT" err="1"/>
              <a:t>perturbation</a:t>
            </a:r>
            <a:r>
              <a:rPr lang="it-IT"/>
              <a:t> theory </a:t>
            </a:r>
            <a:r>
              <a:rPr lang="it-IT" err="1"/>
              <a:t>it</a:t>
            </a:r>
            <a:r>
              <a:rPr lang="it-IT"/>
              <a:t> </a:t>
            </a:r>
            <a:r>
              <a:rPr lang="it-IT" err="1"/>
              <a:t>is</a:t>
            </a:r>
            <a:r>
              <a:rPr lang="it-IT"/>
              <a:t> </a:t>
            </a:r>
            <a:r>
              <a:rPr lang="it-IT" err="1"/>
              <a:t>possible</a:t>
            </a:r>
            <a:r>
              <a:rPr lang="it-IT"/>
              <a:t> to prove </a:t>
            </a:r>
            <a:r>
              <a:rPr lang="it-IT" err="1"/>
              <a:t>stability</a:t>
            </a:r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CasellaDiTesto 19">
                <a:extLst>
                  <a:ext uri="{FF2B5EF4-FFF2-40B4-BE49-F238E27FC236}">
                    <a16:creationId xmlns:a16="http://schemas.microsoft.com/office/drawing/2014/main" id="{09298AE1-3CF6-4BE7-BDCC-16ABAFDC878E}"/>
                  </a:ext>
                </a:extLst>
              </p:cNvPr>
              <p:cNvSpPr txBox="1"/>
              <p:nvPr/>
            </p:nvSpPr>
            <p:spPr>
              <a:xfrm>
                <a:off x="2963188" y="3864406"/>
                <a:ext cx="6179344" cy="39074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it-IT" i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sSub>
                        <m:sSubPr>
                          <m:ctrlPr>
                            <a:rPr lang="it-IT" b="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it-IT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</m:acc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it-IT" b="0" i="0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it-IT" i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̈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20" name="CasellaDiTesto 19">
                <a:extLst>
                  <a:ext uri="{FF2B5EF4-FFF2-40B4-BE49-F238E27FC236}">
                    <a16:creationId xmlns:a16="http://schemas.microsoft.com/office/drawing/2014/main" id="{09298AE1-3CF6-4BE7-BDCC-16ABAFDC87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3188" y="3864406"/>
                <a:ext cx="6179344" cy="390748"/>
              </a:xfrm>
              <a:prstGeom prst="rect">
                <a:avLst/>
              </a:prstGeom>
              <a:blipFill>
                <a:blip r:embed="rId6"/>
                <a:stretch>
                  <a:fillRect b="-312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6920AA75-AD47-6F38-5B3D-F843D98215EC}"/>
              </a:ext>
            </a:extLst>
          </p:cNvPr>
          <p:cNvSpPr txBox="1"/>
          <p:nvPr/>
        </p:nvSpPr>
        <p:spPr>
          <a:xfrm>
            <a:off x="-14286" y="4563904"/>
            <a:ext cx="11989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Like the Inner Loop, by following </a:t>
            </a:r>
            <a:r>
              <a:rPr lang="it-IT" dirty="0" err="1"/>
              <a:t>similar</a:t>
            </a:r>
            <a:r>
              <a:rPr lang="it-IT" dirty="0"/>
              <a:t> steps and </a:t>
            </a:r>
            <a:r>
              <a:rPr lang="it-IT" dirty="0" err="1"/>
              <a:t>attractivity</a:t>
            </a:r>
            <a:r>
              <a:rPr lang="it-IT" dirty="0"/>
              <a:t> can be </a:t>
            </a:r>
            <a:r>
              <a:rPr lang="it-IT" dirty="0" err="1"/>
              <a:t>proved</a:t>
            </a:r>
            <a:r>
              <a:rPr lang="it-IT" dirty="0"/>
              <a:t> </a:t>
            </a:r>
            <a:r>
              <a:rPr lang="it-IT" dirty="0" err="1"/>
              <a:t>supposing</a:t>
            </a:r>
            <a:r>
              <a:rPr lang="it-IT" dirty="0"/>
              <a:t> to make the </a:t>
            </a:r>
            <a:r>
              <a:rPr lang="it-IT" dirty="0" err="1"/>
              <a:t>angular</a:t>
            </a:r>
            <a:r>
              <a:rPr lang="it-IT" dirty="0"/>
              <a:t> part </a:t>
            </a:r>
            <a:r>
              <a:rPr lang="it-IT" dirty="0" err="1"/>
              <a:t>faster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the position and to </a:t>
            </a:r>
            <a:r>
              <a:rPr lang="it-IT" dirty="0" err="1"/>
              <a:t>consider</a:t>
            </a:r>
            <a:r>
              <a:rPr lang="it-IT" dirty="0"/>
              <a:t> </a:t>
            </a:r>
            <a:r>
              <a:rPr lang="it-IT" dirty="0" err="1"/>
              <a:t>already</a:t>
            </a:r>
            <a:r>
              <a:rPr lang="it-IT" dirty="0"/>
              <a:t> </a:t>
            </a:r>
            <a:r>
              <a:rPr lang="it-IT" dirty="0" err="1"/>
              <a:t>vanished</a:t>
            </a:r>
            <a:r>
              <a:rPr lang="it-IT" dirty="0"/>
              <a:t> the </a:t>
            </a:r>
            <a:r>
              <a:rPr lang="it-IT" dirty="0" err="1"/>
              <a:t>interconnection</a:t>
            </a:r>
            <a:r>
              <a:rPr lang="it-IT" dirty="0"/>
              <a:t> </a:t>
            </a:r>
            <a:r>
              <a:rPr lang="it-IT" dirty="0" err="1"/>
              <a:t>term</a:t>
            </a:r>
            <a:r>
              <a:rPr lang="it-IT" dirty="0"/>
              <a:t>, in </a:t>
            </a:r>
            <a:r>
              <a:rPr lang="it-IT" dirty="0" err="1"/>
              <a:t>such</a:t>
            </a:r>
            <a:r>
              <a:rPr lang="it-IT" dirty="0"/>
              <a:t> way: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CasellaDiTesto 23">
                <a:extLst>
                  <a:ext uri="{FF2B5EF4-FFF2-40B4-BE49-F238E27FC236}">
                    <a16:creationId xmlns:a16="http://schemas.microsoft.com/office/drawing/2014/main" id="{66069207-CBE1-3118-FE65-CE9AD793D954}"/>
                  </a:ext>
                </a:extLst>
              </p:cNvPr>
              <p:cNvSpPr txBox="1"/>
              <p:nvPr/>
            </p:nvSpPr>
            <p:spPr>
              <a:xfrm>
                <a:off x="2890978" y="5481597"/>
                <a:ext cx="617934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̈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24" name="CasellaDiTesto 23">
                <a:extLst>
                  <a:ext uri="{FF2B5EF4-FFF2-40B4-BE49-F238E27FC236}">
                    <a16:creationId xmlns:a16="http://schemas.microsoft.com/office/drawing/2014/main" id="{66069207-CBE1-3118-FE65-CE9AD793D9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0978" y="5481597"/>
                <a:ext cx="6179344" cy="369332"/>
              </a:xfrm>
              <a:prstGeom prst="rect">
                <a:avLst/>
              </a:prstGeom>
              <a:blipFill>
                <a:blip r:embed="rId7"/>
                <a:stretch>
                  <a:fillRect b="-655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asellaDiTesto 4">
            <a:extLst>
              <a:ext uri="{FF2B5EF4-FFF2-40B4-BE49-F238E27FC236}">
                <a16:creationId xmlns:a16="http://schemas.microsoft.com/office/drawing/2014/main" id="{6DA0E634-D65E-77F8-D837-5E39BDB4511D}"/>
              </a:ext>
            </a:extLst>
          </p:cNvPr>
          <p:cNvSpPr txBox="1"/>
          <p:nvPr/>
        </p:nvSpPr>
        <p:spPr>
          <a:xfrm>
            <a:off x="14286" y="582736"/>
            <a:ext cx="121777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0" i="0">
                <a:effectLst/>
                <a:highlight>
                  <a:srgbClr val="FFFFFF"/>
                </a:highlight>
              </a:rPr>
              <a:t>The control objective is to design a PD control law to stabilize the error dynamics of the QUAV position. </a:t>
            </a:r>
            <a:r>
              <a:rPr lang="it-IT"/>
              <a:t>The Outer Loop </a:t>
            </a:r>
            <a:r>
              <a:rPr lang="it-IT" err="1"/>
              <a:t>has</a:t>
            </a:r>
            <a:r>
              <a:rPr lang="it-IT"/>
              <a:t> </a:t>
            </a:r>
            <a:r>
              <a:rPr lang="it-IT" err="1"/>
              <a:t>been</a:t>
            </a:r>
            <a:r>
              <a:rPr lang="it-IT"/>
              <a:t> </a:t>
            </a:r>
            <a:r>
              <a:rPr lang="it-IT" err="1"/>
              <a:t>enhanced</a:t>
            </a:r>
            <a:r>
              <a:rPr lang="it-IT"/>
              <a:t> with an </a:t>
            </a:r>
            <a:r>
              <a:rPr lang="it-IT" err="1"/>
              <a:t>integral</a:t>
            </a:r>
            <a:r>
              <a:rPr lang="it-IT"/>
              <a:t> sliding action </a:t>
            </a:r>
            <a:r>
              <a:rPr lang="en-US" b="0" i="0">
                <a:effectLst/>
                <a:highlight>
                  <a:srgbClr val="FFFFFF"/>
                </a:highlight>
              </a:rPr>
              <a:t> to bring it to the suitable sliding surface as in the </a:t>
            </a:r>
            <a:r>
              <a:rPr lang="en-US">
                <a:highlight>
                  <a:srgbClr val="FFFFFF"/>
                </a:highlight>
              </a:rPr>
              <a:t>Inner Loop Synthesis</a:t>
            </a:r>
            <a:r>
              <a:rPr lang="en-US" b="0" i="0">
                <a:effectLst/>
                <a:highlight>
                  <a:srgbClr val="FFFFFF"/>
                </a:highlight>
              </a:rPr>
              <a:t>.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8503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OUTER LOOP SYNTHESIS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9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/26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EBF7C3-DE38-D2DD-E8E0-66D56CD14B04}"/>
              </a:ext>
            </a:extLst>
          </p:cNvPr>
          <p:cNvSpPr txBox="1"/>
          <p:nvPr/>
        </p:nvSpPr>
        <p:spPr>
          <a:xfrm>
            <a:off x="0" y="61357"/>
            <a:ext cx="61052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>
                <a:solidFill>
                  <a:srgbClr val="C00000"/>
                </a:solidFill>
                <a:latin typeface="Century Gothic" panose="020B0502020202020204" pitchFamily="34" charset="0"/>
              </a:rPr>
              <a:t>Outer Loop Synthesis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12F0EC01-3260-0B29-A92C-48B5411C4AF8}"/>
                  </a:ext>
                </a:extLst>
              </p:cNvPr>
              <p:cNvSpPr txBox="1"/>
              <p:nvPr/>
            </p:nvSpPr>
            <p:spPr>
              <a:xfrm>
                <a:off x="6241148" y="3742981"/>
                <a:ext cx="6516824" cy="3418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90000"/>
                  </a:lnSpc>
                  <a:spcAft>
                    <a:spcPts val="6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̈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                                                                             (4)</m:t>
                    </m:r>
                  </m:oMath>
                </a14:m>
                <a:r>
                  <a:rPr lang="en-US" i="1"/>
                  <a:t>                                             </a:t>
                </a:r>
              </a:p>
            </p:txBody>
          </p:sp>
        </mc:Choice>
        <mc:Fallback xmlns=""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12F0EC01-3260-0B29-A92C-48B5411C4A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1148" y="3742981"/>
                <a:ext cx="6516824" cy="341825"/>
              </a:xfrm>
              <a:prstGeom prst="rect">
                <a:avLst/>
              </a:prstGeom>
              <a:blipFill>
                <a:blip r:embed="rId4"/>
                <a:stretch>
                  <a:fillRect b="-1428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721B5A0F-E81C-FE11-3F6A-8A7F1833D94F}"/>
                  </a:ext>
                </a:extLst>
              </p:cNvPr>
              <p:cNvSpPr txBox="1"/>
              <p:nvPr/>
            </p:nvSpPr>
            <p:spPr>
              <a:xfrm>
                <a:off x="5161935" y="1020057"/>
                <a:ext cx="7212944" cy="9887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it-IT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=  </m:t>
                      </m:r>
                      <m:sSub>
                        <m:sSubPr>
                          <m:ctrlPr>
                            <a:rPr lang="it-IT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it-IT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</m:acc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it-IT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sSub>
                        <m:sSubPr>
                          <m:ctrlPr>
                            <a:rPr lang="it-IT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it-IT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nary>
                        <m:naryPr>
                          <m:limLoc m:val="subSup"/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  <m:e>
                          <m:sSub>
                            <m:sSubPr>
                              <m:ctrlPr>
                                <a:rPr lang="it-IT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𝜏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                               (1)</m:t>
                          </m:r>
                        </m:e>
                      </m:nary>
                    </m:oMath>
                  </m:oMathPara>
                </a14:m>
                <a:endParaRPr lang="it-IT" i="1"/>
              </a:p>
              <a:p>
                <a:endParaRPr lang="it-IT" i="1"/>
              </a:p>
            </p:txBody>
          </p:sp>
        </mc:Choice>
        <mc:Fallback xmlns="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721B5A0F-E81C-FE11-3F6A-8A7F1833D9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61935" y="1020057"/>
                <a:ext cx="7212944" cy="9887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CF95431B-34BE-9C62-12D7-4BA511229190}"/>
                  </a:ext>
                </a:extLst>
              </p:cNvPr>
              <p:cNvSpPr txBox="1"/>
              <p:nvPr/>
            </p:nvSpPr>
            <p:spPr>
              <a:xfrm>
                <a:off x="6253627" y="1965396"/>
                <a:ext cx="5621242" cy="4137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i="1" smtClean="0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 = −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it-IT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𝑠𝑔𝑛</m:t>
                    </m:r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e>
                    </m:d>
                    <m:r>
                      <a:rPr lang="it-IT" i="1">
                        <a:latin typeface="Cambria Math" panose="02040503050406030204" pitchFamily="18" charset="0"/>
                      </a:rPr>
                      <m:t> − 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                                   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</m:oMath>
                </a14:m>
                <a:r>
                  <a:rPr lang="it-IT" i="1"/>
                  <a:t> </a:t>
                </a:r>
                <a:endParaRPr lang="it-IT"/>
              </a:p>
            </p:txBody>
          </p:sp>
        </mc:Choice>
        <mc:Fallback xmlns=""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CF95431B-34BE-9C62-12D7-4BA5112291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3627" y="1965396"/>
                <a:ext cx="5621242" cy="413768"/>
              </a:xfrm>
              <a:prstGeom prst="rect">
                <a:avLst/>
              </a:prstGeom>
              <a:blipFill>
                <a:blip r:embed="rId6"/>
                <a:stretch>
                  <a:fillRect b="-294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CasellaDiTesto 18">
                <a:extLst>
                  <a:ext uri="{FF2B5EF4-FFF2-40B4-BE49-F238E27FC236}">
                    <a16:creationId xmlns:a16="http://schemas.microsoft.com/office/drawing/2014/main" id="{AD5F97A1-AD95-3D37-832F-D2FDD18A482C}"/>
                  </a:ext>
                </a:extLst>
              </p:cNvPr>
              <p:cNvSpPr txBox="1"/>
              <p:nvPr/>
            </p:nvSpPr>
            <p:spPr>
              <a:xfrm>
                <a:off x="6241148" y="2915710"/>
                <a:ext cx="5398102" cy="4137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it-IT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it-IT" i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it-IT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it-IT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̈"/>
                                <m:ctrlPr>
                                  <a:rPr lang="it-IT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it-IT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</m:acc>
                          </m:e>
                          <m:sub>
                            <m:r>
                              <a:rPr lang="it-IT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  <m:r>
                          <a:rPr lang="it-IT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it-IT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̈"/>
                                <m:ctrlPr>
                                  <a:rPr lang="it-IT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it-IT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</m:acc>
                          </m:e>
                          <m:sub>
                            <m:r>
                              <a:rPr lang="it-IT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it-IT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it-IT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</m:e>
                    </m:d>
                    <m:r>
                      <a:rPr lang="it-IT" i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it-IT" i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sSub>
                      <m:sSubPr>
                        <m:ctrlPr>
                          <a:rPr lang="it-IT" b="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it-IT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</m:acc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it-IT" i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it-IT" i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                          (3)</m:t>
                    </m:r>
                  </m:oMath>
                </a14:m>
                <a:r>
                  <a:rPr lang="it-IT"/>
                  <a:t>   </a:t>
                </a:r>
              </a:p>
            </p:txBody>
          </p:sp>
        </mc:Choice>
        <mc:Fallback xmlns="">
          <p:sp>
            <p:nvSpPr>
              <p:cNvPr id="19" name="CasellaDiTesto 18">
                <a:extLst>
                  <a:ext uri="{FF2B5EF4-FFF2-40B4-BE49-F238E27FC236}">
                    <a16:creationId xmlns:a16="http://schemas.microsoft.com/office/drawing/2014/main" id="{AD5F97A1-AD95-3D37-832F-D2FDD18A48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1148" y="2915710"/>
                <a:ext cx="5398102" cy="413768"/>
              </a:xfrm>
              <a:prstGeom prst="rect">
                <a:avLst/>
              </a:prstGeom>
              <a:blipFill>
                <a:blip r:embed="rId7"/>
                <a:stretch>
                  <a:fillRect b="-735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F7A8B293-D4B4-4A0A-BDAE-33E319A88220}"/>
              </a:ext>
            </a:extLst>
          </p:cNvPr>
          <p:cNvSpPr txBox="1"/>
          <p:nvPr/>
        </p:nvSpPr>
        <p:spPr>
          <a:xfrm>
            <a:off x="545178" y="2007258"/>
            <a:ext cx="4210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In </a:t>
            </a:r>
            <a:r>
              <a:rPr lang="it-IT" err="1"/>
              <a:t>order</a:t>
            </a:r>
            <a:r>
              <a:rPr lang="it-IT"/>
              <a:t> to prove </a:t>
            </a:r>
            <a:r>
              <a:rPr lang="it-IT" err="1"/>
              <a:t>attractivity</a:t>
            </a:r>
            <a:r>
              <a:rPr lang="it-IT"/>
              <a:t> 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DD782D9-7E93-E430-60C7-21F9830518D5}"/>
              </a:ext>
            </a:extLst>
          </p:cNvPr>
          <p:cNvSpPr txBox="1"/>
          <p:nvPr/>
        </p:nvSpPr>
        <p:spPr>
          <a:xfrm>
            <a:off x="545178" y="1193910"/>
            <a:ext cx="4917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The </a:t>
            </a:r>
            <a:r>
              <a:rPr lang="it-IT" err="1"/>
              <a:t>selected</a:t>
            </a:r>
            <a:r>
              <a:rPr lang="it-IT"/>
              <a:t> sliding </a:t>
            </a:r>
            <a:r>
              <a:rPr lang="it-IT" err="1"/>
              <a:t>surface</a:t>
            </a:r>
            <a:r>
              <a:rPr lang="it-IT"/>
              <a:t> </a:t>
            </a:r>
            <a:r>
              <a:rPr lang="it-IT" err="1"/>
              <a:t>is</a:t>
            </a:r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995EE80-7285-FCDE-C0AD-9DF302AA3370}"/>
              </a:ext>
            </a:extLst>
          </p:cNvPr>
          <p:cNvSpPr txBox="1"/>
          <p:nvPr/>
        </p:nvSpPr>
        <p:spPr>
          <a:xfrm>
            <a:off x="552750" y="2933913"/>
            <a:ext cx="3854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err="1"/>
              <a:t>Deriving</a:t>
            </a:r>
            <a:r>
              <a:rPr lang="it-IT"/>
              <a:t>  (1) with </a:t>
            </a:r>
            <a:r>
              <a:rPr lang="it-IT" err="1"/>
              <a:t>respect</a:t>
            </a:r>
            <a:r>
              <a:rPr lang="it-IT"/>
              <a:t> to time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CE162331-6077-444B-DC56-E3D77A5A69DD}"/>
              </a:ext>
            </a:extLst>
          </p:cNvPr>
          <p:cNvSpPr txBox="1"/>
          <p:nvPr/>
        </p:nvSpPr>
        <p:spPr>
          <a:xfrm>
            <a:off x="545178" y="3808041"/>
            <a:ext cx="62680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err="1"/>
              <a:t>Substituting</a:t>
            </a:r>
            <a:r>
              <a:rPr lang="it-IT"/>
              <a:t> the position dynamics (4) in (3)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10A3380-F47A-00ED-A32E-1B18E17C0009}"/>
              </a:ext>
            </a:extLst>
          </p:cNvPr>
          <p:cNvSpPr txBox="1"/>
          <p:nvPr/>
        </p:nvSpPr>
        <p:spPr>
          <a:xfrm>
            <a:off x="545178" y="4777225"/>
            <a:ext cx="65508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err="1"/>
              <a:t>Imposing</a:t>
            </a:r>
            <a:r>
              <a:rPr lang="it-IT"/>
              <a:t> (3)=(2) leads to the control </a:t>
            </a:r>
            <a:r>
              <a:rPr lang="it-IT" err="1"/>
              <a:t>law</a:t>
            </a:r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FF07F342-0BE2-B4D5-F6F4-DA593B1D9D38}"/>
                  </a:ext>
                </a:extLst>
              </p:cNvPr>
              <p:cNvSpPr txBox="1"/>
              <p:nvPr/>
            </p:nvSpPr>
            <p:spPr>
              <a:xfrm>
                <a:off x="5788839" y="4623963"/>
                <a:ext cx="6550818" cy="63972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it-IT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it-IT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dirty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−[</m:t>
                      </m:r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it-IT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it-IT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it-IT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it-IT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it-IT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it-IT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] </m:t>
                      </m:r>
                      <m:d>
                        <m:dPr>
                          <m:begChr m:val="["/>
                          <m:endChr m:val="]"/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it-IT" b="0" i="1" dirty="0" smtClean="0">
                                  <a:effectLst/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it-IT" b="0" i="1" dirty="0" smtClean="0">
                                        <a:effectLst/>
                                        <a:highlight>
                                          <a:srgbClr val="FFFFFF"/>
                                        </a:highlight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it-IT" b="0" i="1" dirty="0" smtClean="0">
                                        <a:effectLst/>
                                        <a:highlight>
                                          <a:srgbClr val="FFFFFF"/>
                                        </a:highlight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it-IT" b="0" i="1" dirty="0" smtClean="0">
                                        <a:effectLst/>
                                        <a:highlight>
                                          <a:srgbClr val="FFFFFF"/>
                                        </a:highlight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it-IT" b="0" i="1" dirty="0" smtClean="0">
                                        <a:effectLst/>
                                        <a:highlight>
                                          <a:srgbClr val="FFFFFF"/>
                                        </a:highlight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̇"/>
                                        <m:ctrlPr>
                                          <a:rPr lang="it-IT" b="0" i="1" dirty="0" smtClean="0">
                                            <a:effectLst/>
                                            <a:highlight>
                                              <a:srgbClr val="FFFFFF"/>
                                            </a:highlight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it-IT" b="0" i="1" dirty="0" smtClean="0">
                                            <a:effectLst/>
                                            <a:highlight>
                                              <a:srgbClr val="FFFFFF"/>
                                            </a:highlight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it-IT" b="0" i="1" dirty="0" smtClean="0">
                                        <a:effectLst/>
                                        <a:highlight>
                                          <a:srgbClr val="FFFFFF"/>
                                        </a:highlight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+</m:t>
                          </m:r>
                          <m:acc>
                            <m:accPr>
                              <m:chr m:val="̈"/>
                              <m:ctrlPr>
                                <a:rPr lang="it-IT" b="0" i="1" dirty="0" smtClean="0">
                                  <a:effectLst/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dirty="0" smtClean="0">
                                  <a:effectLst/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it-IT" b="0" i="1" dirty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it-IT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l-GR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it-IT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it-IT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𝑠𝑖𝑔𝑛</m:t>
                      </m:r>
                      <m:r>
                        <a:rPr lang="it-IT" b="0" i="1" dirty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⁡(</m:t>
                      </m:r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it-IT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it-IT" b="0" i="1" dirty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)−</m:t>
                      </m:r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l-GR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it-IT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it-IT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it-IT" b="0" i="1" dirty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dirty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r>
                        <a:rPr lang="it-IT" b="0" i="1" dirty="0" smtClean="0">
                          <a:effectLst/>
                          <a:highlight>
                            <a:srgbClr val="FFFFFF"/>
                          </a:highlight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it-IT" b="0" i="1" dirty="0" smtClean="0">
                                  <a:effectLst/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dirty="0" smtClean="0">
                                  <a:effectLst/>
                                  <a:highlight>
                                    <a:srgbClr val="FFFFFF"/>
                                  </a:highlight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</m:e>
                        <m:sub>
                          <m:r>
                            <a:rPr lang="it-IT" b="0" i="1" dirty="0" smtClean="0">
                              <a:effectLst/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𝑒</m:t>
                          </m:r>
                        </m:sub>
                      </m:sSub>
                    </m:oMath>
                  </m:oMathPara>
                </a14:m>
                <a:endParaRPr lang="it-IT"/>
              </a:p>
            </p:txBody>
          </p:sp>
        </mc:Choice>
        <mc:Fallback xmlns="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FF07F342-0BE2-B4D5-F6F4-DA593B1D9D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88839" y="4623963"/>
                <a:ext cx="6550818" cy="63972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B9BC16D-AB7C-B593-F926-9469C4A9CC57}"/>
              </a:ext>
            </a:extLst>
          </p:cNvPr>
          <p:cNvSpPr txBox="1"/>
          <p:nvPr/>
        </p:nvSpPr>
        <p:spPr>
          <a:xfrm>
            <a:off x="106103" y="5515890"/>
            <a:ext cx="1197979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The attractivity proof is identical to the proof of attitude sliding surface. </a:t>
            </a:r>
          </a:p>
          <a:p>
            <a:r>
              <a:rPr lang="en-US" b="1"/>
              <a:t>In such way attractivity is proved just when the interconnection term is vanished, the complete stability proof still relies on perturbation theory</a:t>
            </a:r>
            <a:endParaRPr lang="it-IT" b="1"/>
          </a:p>
        </p:txBody>
      </p:sp>
    </p:spTree>
    <p:extLst>
      <p:ext uri="{BB962C8B-B14F-4D97-AF65-F5344CB8AC3E}">
        <p14:creationId xmlns:p14="http://schemas.microsoft.com/office/powerpoint/2010/main" val="2796678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rra">
  <a:themeElements>
    <a:clrScheme name="Custom 3">
      <a:dk1>
        <a:srgbClr val="000000"/>
      </a:dk1>
      <a:lt1>
        <a:srgbClr val="FFFFFF"/>
      </a:lt1>
      <a:dk2>
        <a:srgbClr val="718DB2"/>
      </a:dk2>
      <a:lt2>
        <a:srgbClr val="FEFFFF"/>
      </a:lt2>
      <a:accent1>
        <a:srgbClr val="5E5E5E"/>
      </a:accent1>
      <a:accent2>
        <a:srgbClr val="E7E6E6"/>
      </a:accent2>
      <a:accent3>
        <a:srgbClr val="D7CDC8"/>
      </a:accent3>
      <a:accent4>
        <a:srgbClr val="AFA5A0"/>
      </a:accent4>
      <a:accent5>
        <a:srgbClr val="918787"/>
      </a:accent5>
      <a:accent6>
        <a:srgbClr val="556969"/>
      </a:accent6>
      <a:hlink>
        <a:srgbClr val="3758C1"/>
      </a:hlink>
      <a:folHlink>
        <a:srgbClr val="00539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0">
    <wetp:webextensionref xmlns:r="http://schemas.openxmlformats.org/officeDocument/2006/relationships" r:id="rId1"/>
  </wetp:taskpane>
  <wetp:taskpane dockstate="right" visibility="0" width="438" row="3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00D020DD-064F-417D-AF4F-9B010CCC9779}">
  <we:reference id="wa104381909" version="3.14.0.0" store="it-IT" storeType="OMEX"/>
  <we:alternateReferences>
    <we:reference id="wa104381909" version="3.14.0.0" store="wa104381909" storeType="OMEX"/>
  </we:alternateReferences>
  <we:properties>
    <we:property name="EQUATION_HISTORY" value="&quot;[{\&quot;mathml\&quot;:\&quot;&lt;math style=\\\&quot;font-family:stix;font-size:16px;\\\&quot; xmlns=\\\&quot;http://www.w3.org/1998/Math/MathML\\\&quot;&gt;&lt;mstyle mathsize=\\\&quot;16px\\\&quot;&gt;&lt;mfenced open=\\\&quot;[\\\&quot; close=\\\&quot;]\\\&quot;&gt;&lt;mtable&gt;&lt;mtr&gt;&lt;mtd&gt;&lt;msub&gt;&lt;mi&gt;c&lt;/mi&gt;&lt;mi&gt;T&lt;/mi&gt;&lt;/msub&gt;&lt;/mtd&gt;&lt;mtd&gt;&lt;msub&gt;&lt;mi&gt;c&lt;/mi&gt;&lt;mi&gt;T&lt;/mi&gt;&lt;/msub&gt;&lt;/mtd&gt;&lt;mtd&gt;&lt;msub&gt;&lt;mi&gt;c&lt;/mi&gt;&lt;mi&gt;T&lt;/mi&gt;&lt;/msub&gt;&lt;/mtd&gt;&lt;mtd&gt;&lt;msub&gt;&lt;mi&gt;c&lt;/mi&gt;&lt;mi&gt;T&lt;/mi&gt;&lt;/msub&gt;&lt;/mtd&gt;&lt;/mtr&gt;&lt;mtr&gt;&lt;mtd&gt;&lt;mn&gt;0&lt;/mn&gt;&lt;/mtd&gt;&lt;mtd&gt;&lt;mo&gt;-&lt;/mo&gt;&lt;mi&gt;l&lt;/mi&gt;&lt;msub&gt;&lt;mi&gt;c&lt;/mi&gt;&lt;mi&gt;T&lt;/mi&gt;&lt;/msub&gt;&lt;/mtd&gt;&lt;mtd&gt;&lt;mn&gt;0&lt;/mn&gt;&lt;/mtd&gt;&lt;mtd&gt;&lt;mi&gt;l&lt;/mi&gt;&lt;msub&gt;&lt;mi&gt;c&lt;/mi&gt;&lt;mi&gt;T&lt;/mi&gt;&lt;/msub&gt;&lt;/mtd&gt;&lt;/mtr&gt;&lt;mtr&gt;&lt;mtd&gt;&lt;mi&gt;l&lt;/mi&gt;&lt;msub&gt;&lt;mi&gt;c&lt;/mi&gt;&lt;mi&gt;T&lt;/mi&gt;&lt;/msub&gt;&lt;/mtd&gt;&lt;mtd&gt;&lt;mn&gt;0&lt;/mn&gt;&lt;/mtd&gt;&lt;mtd&gt;&lt;mo&gt;-&lt;/mo&gt;&lt;mi&gt;l&lt;/mi&gt;&lt;msub&gt;&lt;mi&gt;c&lt;/mi&gt;&lt;mi&gt;T&lt;/mi&gt;&lt;/msub&gt;&lt;/mtd&gt;&lt;mtd&gt;&lt;mn&gt;0&lt;/mn&gt;&lt;/mtd&gt;&lt;/mtr&gt;&lt;mtr&gt;&lt;mtd&gt;&lt;mo&gt;-&lt;/mo&gt;&lt;msub&gt;&lt;mi&gt;c&lt;/mi&gt;&lt;mi&gt;Q&lt;/mi&gt;&lt;/msub&gt;&lt;/mtd&gt;&lt;mtd&gt;&lt;msub&gt;&lt;mi&gt;c&lt;/mi&gt;&lt;mi&gt;Q&lt;/mi&gt;&lt;/msub&gt;&lt;/mtd&gt;&lt;mtd&gt;&lt;mo&gt;-&lt;/mo&gt;&lt;msub&gt;&lt;mi&gt;c&lt;/mi&gt;&lt;mi&gt;Q&lt;/mi&gt;&lt;/msub&gt;&lt;/mtd&gt;&lt;mtd&gt;&lt;msub&gt;&lt;mi&gt;c&lt;/mi&gt;&lt;mi&gt;Q&lt;/mi&gt;&lt;/msub&gt;&lt;/mtd&gt;&lt;/mtr&gt;&lt;mtr&gt;&lt;mtd/&gt;&lt;mtd&gt;&lt;mspace/&gt;&lt;/mtd&gt;&lt;mtd&gt;&lt;mspace/&gt;&lt;/mtd&gt;&lt;mtd&gt;&lt;mspace/&gt;&lt;/mtd&gt;&lt;/mtr&gt;&lt;/mtable&gt;&lt;/mfenced&gt;&lt;/mstyle&gt;&lt;/math&gt;\&quot;,\&quot;base64Image\&quot;:\&quot;iVBORw0KGgoAAAANSUhEUgAABDgAAANwCAYAAADKvNoAAAAACXBIWXMAAA7EAAAOxAGVKw4bAAAABGJhU0UAAAHITIDpXQAARmJJREFUeNrs3Q+kV/f/OPDjypXJSJJkRpLMZGQmM4lJkiQ+MkkmkpmZGZkkk5GZzGRMMjNzmSSTiUkyk5jJ5CORJDOJJMmV+Pxer+/7fX+f+2n3fV7nvt/nnPf79b6PBy/fz/fz6Z5z7uvP8/W8z/f7nFMU5f4zAg0AAAAYvumcawQKHAAAAECkwFEocAAAAEDuFDgKBQ4AAADInQJHocABAAAAuVPgKBQ4AAAAIHcKHIUCBwAAAOROgaNQ4AAAAIDcjXWBAwAAAKAuChwAAABA9hQ4AAAAgOwpcAAAAADZU+Bg6NaFti+0b0M7H9r90J6E9rToPIjmQWjnQvs0tFd1F4gVYgUgloB1CW3WIRQ4KLM2tOOh3S7m/+Tby6G9pgtBrBArALEErEtQ4GBYNoZ2YY758HdoJ0PbFdqK0Ca6/34ytO2h/fncv38W2gHdCWKFWAGIJWBdggIHbVpTdL5W9vw8uBHanlkBrJcVPebRPl0LYoVYAYglYF2CAgdt+Kjo3Dv3fMX1cIVANmNtj3kU781bpYtBrBArALEErEsUOBQ4aMqy0C7OMfb3Qnuzj6DYay59rqtBrBArQCwRS8C6RIFDgYMmxIf+3CnmvrdubR/Hu1Qyl67rbhArxAoQS8QSsC5R4FDgoG5bQns0x5jH/25DH8eLld9nJXNpWpeDWCFWgFgiloB1iQKHAgd12lF03lc915hv7/OY7yTm0hPdDmKFWAFiiVgC1iUKHAoc1GVb0buyenyA4+5NzKWfdT2IFWIFiCViCViXKHAocFCH+JCgJz3G+lpR/enIc3m5KP9K2hu6H8QKsQLEErEErEsUOBQ4GFQMOPd7jHMMROtrOMehYu577fbqfhArxAoQS8QSsC5BgYNBTRadimyvcf6qxnPFqvCp0H4I7Ug3kAJihVgBYolYAtYlNFqHUOBYGE6WjPHjovPEYwCxAhBLwLqEpilw0LfNiTE+posAsQIQS8C6hJYocNCX+FW0WyXjG18NtVw3gVghVgBiCViX0BIFDvpyODG+p3URIFYAYglYl9AiBQ7mbWlojxLju1E3gVghVgBiCViX0CIFDuYtVa29pYsAsQIQS8C6hJYpcDAvE6HdS4ztCd0EYoVYAYglYF1CyxQ4mJcdFcZ2i24CsUKsAMQSsC6hZQoczMuPiXGNT0ue0E0gVogVgFgC1iW0TIGDyia6AatsXC/pJhArxApALAHrEoZAgYPKNlcY11O6CcQKsQIQS8C6hCFQ4KCyTyqM617dBGKFWAGIJWBdwhAocFDZVIVx3aabQKwQKwCxBKxLGAIFDiq7UmFcV+smECvECkAsAesShkCBg8oeVRjXxboJxAqxAhBLwLqEIVDgoLJnxhUQKwCxBKxL65IRpcCBgAaIFYBYAliXZE+Bg8qmjSsgVgBiCViX1iUjSoGDyh5WGNdFugnECrECEEvAuoQhUOCgsosVxvVV3QRihVgBiCVgXcIQKHBQ2fcVxnVXA+ddUnReSXWi8FRmECvEChBLxBKwLqHlOoQCx/h5t8K4ftlAMLvcPfYlQwBihVgBYolYAtYltF2HUOAYP6srjOvtGs+3NLTfZh13mSEAsUKsALFELAHrEhQ4qMPVCmO7rYbzrAjtj+7xHoT2iq4HsUKsALFELAHrEhQ4qMueCmP772Kwpye/Edpf3WM9Ce2tIf6+Jyr8vsNsO01JxAqxQqxALBFLxBKsS+sSBQ76c73C+J7q89iHQ3vWPUZ8z/aWIf+uN0Y4mMV+mjQdESvECrECsUQsEUuwLq1LFDjoz4ZZQaes/RjaixWPGSuP/571s49C2zzk33NVye92s+g8RXp/aDtC29j9XZ8PMEcTAWmup0BPFJ2v5MUnUJ8O7WmPn/eQJcQKsUKsQCwRS8QSrEvrEgUOBrS/qFZVvBfasaLztbLZX1NbHtr20D4rOg8Mmv0zd0JbPwK/44EeQfr1eRzjUknfXK54jJeLzmuxnv/5Q6YhYoVYIVYgloglYgnWpXWJAgeDO1jU/zWrc91gNwrOFf9bQd4xz5+PAbyssn1kHseKT5C+9dzPv2YKIlaIFWIFYolYIpZgXVqXKHBQj03FPyuu/bS7ob0zQr9X/FrYzFfB4oON3ujjGDsTv/N8j7mv+N9KOIgVYoVYgVgiloglWJfWJQoc1CjeZ/ZR0fkq2XwDWXxA0fvFYE9ZbsLWWde4r89jnCz5vR/0cbzZFeDvTDvECrFCrEAsEUvEEqxL6xIFDpoTq5Dxq1Znis6Ddx4XnacfT3f/87XQpkL7sBjtd1nPvA7q/ADHKHvi8lSfx3zY/fldphpihVghVoBYIpZgXVqXKHBAlWAUq6Nr+/z5lYn5v6fP497vXteLhgjECrECxBKxBKxLFDigzOpisHd3R+8m5v/KPo8bq96/GiIQK8QKEEvEErAuaa8OocBBrmZeB7VugGNMlcz9awMcN1ZrjxoiECvEChBLxBKwLmmvDqHAQa7iw3s2DXiMhyVz//MBris+TGiDIQKxQqwAsUQsAeuS9uoQChwsVBsSc/9tXQSIFYBYAtYltVPggJp9XDLv4zu0J3QRIFYAYglYl9ROgQNqdqFk3p/VPYBYAYglYF3SCAUOqFG8L+5pybw/qIsAsQIQS8C6pBEKHFCjrYl5v1YXAWIFIJaAdUkjFDigRidK5vwt3QOIFYBYAtYljVHggBpdK5nzX+seQKwAxBKwLmmMAgfUZHlizu/URYBYAYglYF3SGAUOqMnukvkeHzQ0qYsAsQIQS8C6pDEKHFCT70vm+0XdA4gVgFgC1iWNUuCAmvxdMt8P6R5ArADEErAuaZQCB9RgXWK+b9BFgFgBiCVgXdIoBQ6owQclc/2e7gHECkAsAeuSxilwQA3Olcz173QPIFYAYglYlzROgQMGNFF0norca67v1kWAWAGIJWBd0jgFDhjQ5pJ5/iy0pboIECsAsQSsSxqnwAED+qxknl/VPYBYAYglYF3SCgUOGNCVknl+TPcAYgUgloB1SSsUOGAAS4rO1856zfNNuggQKwCxBKxLWqHAAQPYVTLHnxSdBw4BiBWAWALWJc1T4IABnC6Z41O6BxArALEErEtao8ABA7hVMscP6B5ArADEErAuaY0CB/RpTWKOv6SLALECEEvAuqQ1ChzQpwMl8/um7gHECkAsAeuSVilwQJ/OlMzvL3UPIFYAYglYl7RKgQP6EJ+G/Lhkfm/XRYBYAYglYF3SKgUO6MPGkrn9NLRFuggQKwCxBKxLWqXAAX04UjK3f9Y9gFgBiCVgXdI6BQ7ow6WSuf2B7gHECkAsAeuS1ilwwDxNhvasZG6v10WAWAGIJWBd0joFDpind0rm9bTuAcQKQCwB65KhUOCAebpQMq8f6B5ArADEErAuGQoFDpiHtxPz+pEuAsQKQCwB65KhUOCAiuKroB5UmNtrdBWIFWIFIJaAdUnrFDigxERob4Z2uih/kNDsdiu03aEt0X0gVogVgFgC1iUKHDAsi0ObCu1q0XlI0H8GaPEraldCOxPaJl0LYoVYAYglYF2iwAFtWTJgEOvV9utaECvECkAsAesSBQ4AAACAX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KCiCV0AAPZLRpYCBwDMYTK0LaF9ENoPod0N7b6kDQDsl4wsBQ7GziuzAuzvoT0MbTq0p6E9Ce1eaGdD+zy0twVfWPBiDFgX2s7QDoU2FdrN0J7NsXf9rrsAeQf2S/slI0uBg7HwYjfQ3qgw955vscL8WWgrdSMsCPEPkVPdPzju9EjMerXPdR8g78B+ab9EgUOBg6bEBONhyVyL/9svRaeSPF3y7+KnLEcKn6zAQt/4ytp23QfyDnkH9kv7JQocChzUbW1o13rMr79D+zi0FXP83PrQvihJOv4IbbXuhbH1VrfFr4rvCO1wUe1T2Ph180W6D+Qd8g7sl/ZLFDgUOKjT1tAe9ZhbP4W2tMIxYjJxtccxHnQDOrBwnEnsWxd1Ecg75B1gv2SkKXCQnd1F73sAv5vnsRaHdqHo/dXRzbobFowdiX3riC4CeYe8A+yXjDQFDrKys2ROXe7zmEtC+7PHMeOnNRt0OywIexL7lk9XQd4h7wD7JaNNgYNsbCw6n27MNZ8eh7ZqgGPHV1497XHsv0Jbrvth7E0V5Q8D9CBAkHfIO8B+yWhT4CALcaP/u2Q+HarhHMdKjn/BEMDYK4sxZ3UPyDvkHWC/ZOQpcJCF8yVzKQbZxTWcI35ltOy1bwcMA4ytdYk960NdBPIOeQfYLxl5ChyMvHcSc+lojec6XnKe+ITzZYYDxtL7iTizXheBvEPeAfZLRp4CByMtfkJyt2Qexaear6rxfC8n5u03hgTG0rnEHxmAvEPeAfZLRp8CByPtk6L992xfTiQ2aw0LjJX4MLTpknU/pYtA3iHvAPslWVDgYGQtCu1eYh4dbOC8qa/enTI0MFY2Jdb8fl0E8g55B9gvyYICByPr3QrzaFUD512TOGd8rdsKwwNj49PEml+ti0DeIe8A+yVZUOBgZP2amEO3Gjz3ncS5jxgeWBCx5rbuAbFA3gH2S7KhwMFIeqnCHPquwfP/kDj3TUMEY+GFonOP+zDiDCDvkHdgv4R6KXAwkt6vMIf2NXj+AxXO/7phguztTKzz3boI5B3yDrBfkg0FDkbSTxXm0JsNnn9zhfMfM0yQvZOJdb5MF4G8Q94B9kuyocDByEm9gmrmtWkTDV7DZIU5/LuhguzdKFnj13UPyDvkHWC/JCsKHIycjRXmz18tXMfDCsnOEsMF2VqZWONf6SKQd8g7wH5JVhQ4GDnvVZg/P7VwHecrXMcOwwXZ2pNY3zt1Ecg75B1gvyQrChyMnB+K4T7JfMb3hfthYZxNFeWflC7WRSDvkHeA/ZKsKHAwcq5UmD9HW7iO4xWu46zhgmzdK1nbvw352tYVnTc2fFt0PtW9H9qT0J4WnWcFPAjtXGifhvaqoQR5B9gv7ZcocDCapivMnz0tXMfeCtdx13BBltYn1vZnQ7imtd0/cG5XiD3Pt8uhvWZYQd4B9kv7pQKHAgej44WKwamNe1B3VbiOpp+qDjTjg8Ta3tLitcQHHF6Y4xr+Ljqv5YuxaMWsWBPftrA9tD/niEcHDC3IO8B+ab9U4FDgYDRsqphobG3hWrZVvJZ1hg2yc65kTT9t6Q+INT2uI76Kb0+Fa1jR4/r3GV6Qd4D90n6pwKHAwfDtrLi5v7XAkh6gPhPdpKzXmv6lhWv4qPjn1+LjJ0qH55Esru1x/fHe41WGGeQdYL+0XypwKHAwXHuKapt7G++Bf7HitfzLsEFWNifW9KEGz70stItznDM+wO3NPpK+Xr/D54YZ5B1gv7RfKnAocDBc+ytu7pMtXMviitfi622Ql08Ta3pjQ+eNDzW7U8x97/DaPo53qeR3uG6YQd4B9kv7pQKHAgfDdaLi5t7G/X6TFa/FO+khL7+WrOcnDZ0zPoTt0Rzni//dhj6OFz/Zelbye0wbZpB3gP3SfqnAocDBcJ2quLmPygKJ7WvDBtl4IZHonGngnPHtC73uYd7e5zHfScSlJ4Ya5B1gv7RfKnAocCDRmG+iccqwQTZSr2E8WPP5tpUkiMcHOO7exO/xs6EGeQfYL+2XChwKHEg0JBowvr5OrOdXajxXfAjakx7nuVYM9pX3l4vyT9beMNQg7wD7pf1SgUOBA4mGRAPG142StXyvxvPEhOp+j/PERGt9Dec4VMx9L/FewwzyDrBf2i8VOBQ4GL5vJBpAQ1Ym1vIPNZ0nPijwWsl5vqrxd3qzG4PitR/pJoqAvAPsl/ZLBQ4FDkbAyQwTjZOGDbKwL7GW97QQxx4XnSe6A/IOeQf2S/slChyMuQMZJhpHDRtkYSqxllfVcI7Nhdc7grxD3oH90n6JAgcU6Scdz7TJFq6l6vvo9xk2+lD1vu9c2+QI9vn9kuu9VVPMuFVyjvjqu+WmPsg75B2MOPslChwKHNRkV1Ftc3+hhWt5oeK1/MuwocAx8gWO14rm72k/nDjHadMe5B3yDkac/RIFDgUOarS14ua+toVrWV7xWrYaNhQ4Rr7A8VHiencNePyloT1KnGOjaQ/yDnkHI85+iQKHAgc1Wlpxc9/SwrVsrngtqw0bChwjX+A4X3Ktz7qxZxCpT6NumfIg75B3kAH7JQocChzU7FmF+bO9hevYXuE64rVOGDIUOEa6wBHX6NOSa/2jhuPfS/THCVMe5B3yDkac/RIFDgUOGnC9wvzZ3cJ1/KvCddwxXChwjHyB4+2Gk6kdxWh8+gvIO8B+iQKHAgcjZqrC/HmvhevYX+E6zhguFDhGvsDxWdHsJ7M/Jo4fPw3ziSvIO+QdjDr7JQocChw04GiF+XOqheuo8gfop4YLRt6VRDK1aIBjp77OG9slQwDyDnkH9kv7JQocLExV7kGdauE6zhajcU8u0L8lRfn99YMmU1UeCnjKMIC8Q96B/dJ+iQIHCzfApubPHy1cx+9F+kFfLxguGGm7Euv46IDH/6RCvNprGEDeIe/Afmm/RIGDhevPxPyZbuEapkcg2QEGk/rK96YBj1/l3v1thgHkHfIO7Jf2SxQ4WLhOFMN9D/zqCuc/bphg5N0sWcNPisEfZnZlyLEKkHeA/RIUOBhxmyrMoV0Nnr/Kq9o2GiYYaasSa/inGs7xqEKsWGwoQN4h78B+ab9EgYOFK1aJ7yfm0BcNnv/LxLn/MkQw8t5NrOMPazjHM/sdyDvkHdgv7ZcocEDKV4k5dLnBc6e+RveF4YGRl7rfd4OEDZB3gP0SBQ4FDtrwWpF+mvhkA+dNvSYrtlcMD4y8ByVr+EFN50g9FNB+B/IOeQf2S/slChzwf/5IzKOdDZxzd+KcvxoWyP4PlakKx6hyL/DDCvvdIsMB8g55B/ZL+yUKHLAvMY++a+CcZ4vhPWQMqMdHiXV8oMIxThadr6QvL/k3Fyvsd68aDpB3yDuwX9ovUeCA+NCvu0X5a6vq/LrostCelpzvhiGBLPyc2IPWJH5+e/ffXUv8u++L4bx5IX6lPd6zH19t6anzIO8A+6X9EgUOMnEwMZcO1niujxPnesdwwMhblPiD4U7i51eEdq/o3BOfuu899eT52L5sIFm73D32JcMN8g6wX9ovUeAgH/HTlGtF859uLOoG8l7nuWooIAtvF4N9xfyX7r87UuFcqyvsd7dr/N2WhvbbrOMuM9wg7wD7pf0SBQ7yEh+AVPaE8XdrOEfZpyixuu0J5pCHzxL7z56Snz1czP+hflcr7Hnbavi94idlMw9AfCAmgbwD7Jf2SxQ4yNeHJfMpfj1ukMrsytAelRz/Q90P2biU2H829Pi5bbOSoZfmcb49Ffa8fxeDPR3+jdD+Kv77DIC3hti/Jyr8vsNsOy0B5B1gv7RfLtj9UoGDrHxbMqd+6vOYE4kAf1q3Q1YeJ/afiTl+ZuOsn9vaxzmvV9j3TvX5+8RPyWY+SZ4ObcuQ+/fGCCdrsZ8mLQHkHWC/tF8u2P1SgYPs/Fgyr77p43hTJcc7o7shO8/mmbDFBG3mk9SP+jznhgrn/U83fr1Y8Zjxk5V/z/rZeI2bh9y3q0p+t5tF5yn5+0Pb0U2CX5wjgTqaSLgW9/iDMH7leFf3j79eD8XzEDnkHWC/tF8u7P1SgYMsfZVIDpZWOEZc/BdKjnNSN0OWniT2n6PdBODl52LJFwOed39R7VOT+NX2Y0Xna7Ozv4a7vOi8bi/eE327+OeT7NePQN8e6JGEvj6PY5R9cn254jHi2F2Z4+cPmf7IO8B+ab9c0PulAgfZiq9Oe9hjft0P7ZNi7vsCV3cDdq+fjVXfPboXsnWlmP9XNb+o6dwHi/q/Rnqum8yNgnPPxcod8/z5mKCWfXJ3ZB7Hin9Q3nru518z/ZF3gP3Sfrmg90sFDrIWH9L1XWKuxaByqdseJf5t/NroKt0KWTs0j2Rouptk1WlT8c9PlPppd7t/UI2K+CnezFdd46d+b/RxjJ2J33m+x9xX/O8nfSDvAPul/XJh75cKHIyFdaF9XSGRmKvFwBPvoX1VN8JYiPewVvlU6pdu7GjqGuL9yXf6iEnxAWzvF4M9Rb4JW2dd474+j3Gy5Pd+0MfxZn/C9Z2pj7wD7Jf2ywW/XypwMFZixTQ+MTnek3e26DzEJz7pebrb4n++1f3fjnf/7YRug7FM2uLXxX/v/jEx3f1D5GI3PrR5f278lCV+lfRMj5h0reh8ihtfC/nKCPfpzOvuzg9wjLInyk/1ecyZr/3vMu2Rd4D90n654PdLBQ4AoFKyFT/9Wdvnz69M5AX9PoPgfve6XjREANgvF/x+qcABAJRa3d27Tw1wjHcTecHKPo8bP9X71RABYL+0XxYKHABAwszr7ga5B3uqJCe4NsBx46dRRw0RAPZL+2WhwAEAJMSHk20a8BgPS3KCzwe4rviwtA2GCAD7pf2yUOAAABq2IZETvK2LAMB+WQMFDgCgUR8X5a/M9FYJALBf1kGBAwBo1IWSfOCs7gEA+2VNFDgAgMbE+36fluQDB3URANgva6LAAQA0ZmsiH1iriwDAflkTBQ4AoDEnSnKBW7oHAOyXNVLgAAAac60kF/ha9wCA/bJGChwAQCOWJ3KBnboIAOyXNVLgAAAasbskD4gPUpvURQBgv6yRAgcA0IjvS/KAi7oHAOyXNVPgAAAa8XdJHnBI9wCA/bJmChwAQO3WJfKADboIAOyXNVPgAABq90FJDnBP9wCA/bIBChwAQO3OleQA3+keALBfNkCBAwCo1UTReep7rxxgty4CAPtlAxQ4AIBabS7Z/5+FtlQXAYD9sgEKHABArT4r2f+v6h4AsF82RIEDAKjVlZL9/5juAQD7ZUMUOACA2iwpOl+r7bX/b9JFAGC/bIgCBwBQm10le/+TovNANQCwX9ovm6DAAQDU5nTJ3j+lewDAftkgBQ4AoDa3Svb+A7oHAOyXDVLgAABqsSax97+kiwDAftkgBQ4AoBYHSvb9m7oHAOyXDVPgAABqcaZk3/9S9wCA/bJhChwAwMDi094fl+z723URANgvG6bAAQAMbGPJnv80tEW6CADslw1T4AAABnakZM//WfcAgP2yBQocAMDALpXs+R/oHgCwX7ZAgQMAGMhkaM9K9vz1uggA7JctUOAAAAbyTsl+P617AMB+2RIFDgBgIBdK9vsHugcA7JctUeAAAPr2dmK/f6SLAMB+2RIFDgCgL/FVdw8q7PlrdBUA9kv7ZQsUOACAyiZCezO000X5g9Jmt1uh7Q5tie4DwH5pv2yQAgcAUGpxaFOhXS06D0H7zwAtfgX3SmhnQtukawGwX9ova6TAAQCUWjJgktar7de1ANgv7Zc1Uu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Qe0mdAEAgFwJoGUKHAxkMrQtoX0Q2g+h3Q3tvo0bAECuBNAyBQ4qiZvwutB2hnYotKnQbob2bI6x/V13ARl4ZdYfHDFuPQxtOrSnoT0J7V5oZ0P7PLS3/TECyJXAHs/IU+BgTjEgnOou/Ds9Nude7XPdB4yoF7t/eNyYR0ybafET189CW6kbAbkS2ONR4FDgGJ+JUda26z5gBMWk52FJ7Ir/2y9F55Oe6ZJ/Fz/5OVL4tAfkSnIlsMejwKHAkYW3ui1+ZWtHaIeLatXQ+LWvRboPGCFrQ7vWI2b9HdrHoa2Y4+fWh/ZFSSL0R2irdS/IleRKYI9HgYM8nUmM60VdBIyQraE96hGvfgptaYVjxATnao9jPOj+gQMgVwJ7PMOnwMG87EiM6xFdBIyI3UXve+K/m+exFod2oej9ddbNuhuQK4E9nqFT4GBe9iTGVZUTGAU7S+LU5T6PuSS0P3scM36CtEG3A3IlsMczVAoczMtUUf5QHg/kAYZtYzcezRWnHoe2aoBjx1dAPu1x7L9CW677Qa4kVwJ7PEOjwMG8/F0ypmd1DzBkyxNx6lAN5zhWcvwLhgDkSnIlsMczNAocVLYuMaYf6iJgyM6XxKiYFC2u4Rzxa6xlr6I7YBhAriRXAns8Q6HAQWXvJ8Z0vS4ChuidRIw6WuO5jpecJz51fZnhALmSXAns8bROgYPKziUWO8CwxE9t7pbEqPik9VU1nu/lxB73jSEBuZJcCezxtE6Bg0riA7GmS8ZzShcBQ/RJYs+52MA5LyeSrbWGBeRKciWwx9MqBQ4q2ZQYz/26CBiSRaHdS8Sogw2cN/VV9FOGBuRKciWwx9MqBQ4q+TQxnqt1ETAk71bYc1Y1cN41iXPGV82tMDwgV5IrgT2e1ihwUMmvJWN5W/cAIxqfYrvV4LnvJM59xPCAWCRXAns8rVHgIOmFonOvWa+x/E4XAUPyUoX9pskY9UPi3DcNEciV5Epgj6c1Chwk7UyM5W5dBAxJ6h7Z2PY1eP4DFc7/umECuZIuAns8rVDgIOlkYiy9CxoYlp8q7DdvNnj+zRXOf8wwgVxJF4E9nlYocJB0o2Qcr+seYEhSr2SceZXbRIPXMFlhv/vdUIFcCbDH0woFDkqtTIzjV7oIGJKNFfaav1q4jocVErAlhgvkSoA9nsYpcFBqT2Icd+oiYEjeq7DX/NTCdZyvcB07DBfIlQB7PI1T4KDUVFFesVysi4AhST3dvK03F3xfuEcX5EpyJbDHMwoUOCh1r2QMfxvyta0rOk9O/rboVFfvh/YktKdF5569B6GdC+3T0F41lDB2rlTYa462cB3HK1zHWcMFciW5EtjjUeBgeNYnxvCzIVzT2m6guV1hjj3fLof2mmGFsTFdYd3vaeE69la4jruGC+RKciWwx6PAwfB8kBjDLS1eS3zQ0IU5ruHvovNqtl2hrSj++yTl+NTj7aH9Wfzzq6IHDC1k74WKyXob98XuqnAdTT/pHZAryZWwx9vjUeCgxLmS8Xva0kJe0+M64uvY9lS4hhU9rn+f4YWsbaqY/Gxt4Vq2VbyWdYYN5EpyJbDHo8BB+ya6G3Ov8fulhWv4qPjn19NihfTwPBKGtT2uP95/usowQ7Z2Vkw43lpgiRggV5IrYY+3xytwKHDwnM2J8TvU4LmXhXZxjnPGh3i92cfG3+t3+NwwQ7ZSr2WcaW28m/7FitfyL8MGciW5EtjjUeCgfZ8mxm9jQ+eND7a6U8x9/+jaPo53qeR3uG6YIVv7KyYcky1cy+KK1+Lr3iBXkiuBPR4FDobg15Kxe9LQOeODuB7Ncb74323o43jx041nJb/HtGGGbJ2omHC0cf/7ZMVrOWbYQK4kVwJ7PAoctOuFxGZ3poFzxqcg97qPdXufx3wnMQefGGrI1qmKCceobKaxfW3YQK4kVwJ7PAoctCv1OqSDNZ9vW0mScHyA46beW/2zoQbJT4vJzynDBnIluRLY41HgoF1fJ8bulRrPFR+E9aTHea4Vg3317OWi/NOVNww1SH4kP4BcSa6EPd4er8ChwDG+bpSM270azxM31fs9zhM32/U1nONQMff9pHsNM0h+JD+AXEmuhD3eHq/AocAxvlYmxu2Hms4TH9hzreQ8X9X4O73ZDTrx2o90kwUgb99IfgC5klwJe7w9HgUOyuxLjNuems5zsuQcj4vOU70B+okho5r8nDRsIFeSK4E9HgUO2jOVGLdVNZxjc+E1S8BgDmSY/Bw1bCBXkiuBPR4FDtpzv2TMbtVw/MnucXqdI77+bLlhABJST/6faZMtXMtkxWvZZ9hoQNV71XNtkyPY53IlsMfb4xU4FDgy8FrR/L1lhxPnOG0YgApSr2icaS+0cC0vVLyWfxk2FDiyL3DIlcAeb49X4FDgyMRHiTHbNeDxl4b2KHGOjYYBqGBrxYRjbQvXsrzitWw1bChwZF/gkCuBPd4er8ChwJGJ8yXj9ay76Q4i9YnELUMAzOOPgCoJx5YWrmVzxWtZbdhQ4Mi+wCFXAnu8PV6BQ4EjAxNF557OXuP1Rw3Hv5eYEycMAzAPzyrsNdtbuI7tFa7jWTcOggJHvgUOuRLY4+3xChwKHJl4u+ENdUcxGlVYYHxcrxBXdrdwHf+qcB13DBcKHNkXOORKYI+3xytwKHBk4rOi2Qrpj4njx09EVD6B+Ui9qjG291q4jv0VruOM4UKBI/sCh1wJ7PH2eAUOBY5MXElsqIsGOHbqK52xXTIEwDwdrbDXnGrhOqr8gfmp4QK5klwJ7PEocNC8JUX5fW6DbqhVHs5zyjAA81TlvtipFq7jbDEa9wkDciWwx9vjFTgUOBa81Lumjw54/E8qzIe9hgHo4w+OVGz5o4Xr+L1IP3zsBcMFciW5EtjjUeCgeamvXm0a8PhV7qHbZhiAPvyZiC3TLVzD9AgkYIBcCezx9ngUOAhulozTk2LwB1pdKbw7GmjGiSHHl9UVzn/cMIFcSa4E9ngUOGjeqsQ4/VTDOR5VmA+LDQXQh00V4suuBs9f5fVxGw0TyJXkSmCPR4GD5r2bGKcPazjHM/MBaEj81PR+Ir580eD5v0yc+y9DBHIluRLY41HgoB2pez432LSBEfdVIr5cbvDcqa+Vf2F4QK4kVwJ7PAoctONByRg9qOkc0+YD0KDXivQTzicbOG/qtZGxvWJ4QK4kVwJ7PAocDD9gVHm3dJX7QR9WmA+LDAcwgD8SMWZnA+fcnTjnr4YF5EpyJbDHo8BBOz5KjNGBCsc4WXS+Gra85N9crDAfXjUcwAD2JWLMdw2c82wxvAefAXIlsMfb41HgYJafE2O0JvHz27v/7lri331fDOcJyPGrZfHeufiKKU8eh/EWH0R2tyh/jWOdX2FdFtrTkvPdMCQgV5IrgT0eBQ7asSixcO8kfn5FaPeKzr1pqfvP3q0wH75sYMO+3D32JcMNC8LBRJw5WOO5Pk6c6x3DAXIluRLY41HgoB1vF4N91euX7r87UuFcqyvMh9s1/m5LQ/tt1nGXGW5YEOInPNeK5j9xWdT9w6bXea4aCpAryZXAHo8CB+35LDE+e0p+9nAx/4frXK0wJ7bV8HvFT0tmHkQUn2zu6cawsMQHApY99fzdGs5R9snOU3EH5EpyJbDHo8BBuy4V/b3TfdusDfGleZxvT4U58e9isCeEvxHaX8V/78V7a4j9e6LC7zvMttMSYIx9WDL349fFB/mkcmVoj0qO/6HuB7mSXEmuhD0eBQ7a9TgxPhNz/MzGWT+3tY9zXq8wL071+fvET0pmKrrxXfJbhty/N0Z4w27qfeEwSr4tWQM/9XnMicQfPKd1O8iV5EpyJezxKHDQvmfz3LTjJj1T0fyoz3NuqHDe2H4M7cWKx4zV9X/P+tl4jZuH3LerSn63m0XnSen7Q9vRTYRenGMTPZrYdBf3CMzxa6e7ukG414PRPEiMheLHknX0TR/Hmyo53hndDXIluZJcCXs8ChwMx5PE+BztbgIvh/bVrP/+iwHPu7+oVjmPXzE7VnS+Ojn7q5jxHfLxlWvxvtjbxT+fZr5+BPr2QI9E5PV5HKOsgny54jHi2F2Z4+cPmf4sIF8lEpalFY4Rk+ELJcc5qZtBriRXkithj0eBg+G5Usz/63pf1HTug0X9XyU8193QR8G54n8/Jdkxz5+PSUrZpzdH5nGsGNhvPffzr5n+LDDxdW4Pe6yn+6F9Usx9n/zq7h8wvX42ru89uhfkSnIluRL2eBQ4GK5D89gQp4t63y0dbSr++alCP+1uMVrvoo6f5Mx83TF+8vNGH8fYmfid53vMfcX/ftoDC1F8cNh3ibUVk5lL3fYo8W/jV1lX6VaQK8mV5ErY41HgUOAYvngfY5VPJuI73Nc1eA3xHtU7fWzW8SFc7xeDPUm8CVtnXeO+Po9xsuT3ftDH8WZ/yvGdqc8CF+PZ1xWSm7laTMTjfb2v6kaQK8mV5ErY41HgUOAYvY07fm3r9+6inu4GhItF577NNu/RjJX2+HXCeL9cfLjU4+71THf/87WiU02Nr2ca5fdPz7zy7PwAxyh7qvhUn8ec+frdLtMe/k/8BHFLN9ad7RF3bnX/t+Pdfzuh20CuJFeSK2GPR4FDgYOFIm648ROAtX3+/MrEuun3XsD73et60RABAHIluRKMKQUOqMnqYrD300fvJtbNyj6PGyvVvxoiAECuJFeCMabAATWZeeXZIPfhlr2D+9oAx42fSBw1RACAXEmuBGNMgQNqEh9QtWnAYzwsWTOfD3Bd8YFZGwwRACBXkivBGFPggBGxIbFm3tZFAIBcSa4E9KTAASPi46L81VWe7gwAyJXkSkBvChwwIi6UrJezugcAkCvJlYBSChwwAuK9n09L1stBXQQAyJXkSkApBQ4YAVsT62WtLgIA5EpyJaCUAgeMgBMla+WW7gEA5EpyJSBJgQNGwLWStfK17gEA5EpyJSBJgQOGbHlirezURQCAXEmuBCQpcMCQ7S5ZJ/FhWpO6CACQK8mVgCQFDhiy70vWyUXdAwDIleRKQCUKHDBkf5esk0O6BwCQK8mVgEoUOGCI1iXWyQZdBADIleRKQCUKHDBEH5SskXu6BwCQK8mVgMoUOGCIzpWske90DwAgV5IrAZUpcMCQTBSdJ3/3WiO7dREAIFeSKwGVKXDAkGwuWR/PQluqiwAAuZJcCahMgQOG5LOS9XFV9wAAciW5EjAvChwwJFdK1scx3QMAyJXkSsC8KHDAECwpOl+t7LU+NukiAECuJFcC5kWBA4ZgV8naeFJ0HqoFACBXkisB1SlwwBCcLlkbU7oHAJAryZWAeVPggCG4VbI2DugeAECuJFcC5k2BA1q2JrE2XtJFAIBcSa4EzJsCB7TsQMm6uKl7AAC5klwJ6IsCB7TsTMm6+FL3AAByJbkS0BcFDmhRfOL345J1sV0XAQByJbkS0BcFDmjRxpI18TS0RboIAJAryZWAvihwQIuOlKyJn3UPACBXkisBfVPggBZdKlkTH+geAECuJFcC+qbAAS2ZDO1ZyZpYr4sAALmSXAnomwIHtOSdkvUwrXsAALmSXAkYiAIHtORCyXp4oHsAALmSXAkYiAIHtODtxHp4pIsAALmSXAkYiAIHNCy+7uxBhTWxRlcBAHIluRLQNwUOaMBEaG+Gdroof1jW7HYrtN2hLdF9AIBcSa4EzJsCB9RkcWhToV0tOg/C+s8ALX4N80poZ0LbpGsBALmSXAkYXh1CgYOFZsmAG3Wvtl/XAgByJbkSMLw6hAIHAAAA0BY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wAAABA9hQ4AAAAgOwpcAAAAADZU+AAAAAAsqfAAQAAAGRPgQMAAADIngIHAAAAkD0FDgAAACB7ChxQYl1o+0L7NrTzod0P7UloT0ObDu1BaOdC+zS0V3UXWHcA4h+Y4wyNAgc8Z21ox0O7XWEeP98uh/aaLgTrDkD8A3McBQ4Ylo2hXZhjrv4d2snQdoW2IrSJ7r+fDG17aH8+9++fhXZAd4J1ByD+YY6b4yhwQJvWFJ2vwj0/R2+EtmdW0O1lRY85vk/XgnUHIP5hjpvjKHBAGz4qOvf7PV8lPlwh+M5Y22OOx/sJV+lisO4AxD/McXMcBQ5oyrLQLs4xL++F9mYfgbzXPP9cV4N1B4h/4h/muDmOAgc0IT6o6E4x9/2Aa/s43qWSeX5dd4N1B4h/4h/muDmOAgfUbUtoj+aYj/G/29DH8WK1+lnJPJ/W5WDdAeKf+Ic5bo6jwAF12lF03rE913zc3ucx30nM8ye6HevOugPEP/EPc9wcR4ED6rKt6F0NPj7Acfcm5vnPuh7rzroDxD/xD3PcHEeBA+oQH2z0pMc8vFZUf6LzXF4uyr9G94bux7qz7gDxT/zDHDfHUeCAQcUgeb/HHIzBc30N5zhUzH1/4F7dj3Vn3QHin/iHOW6Oo8ABg5osOlXkXnPwqxrPFSvZp0L7IbQj3eAP1p11B4h/4h/muDlOexQ4GFsnS+bf46LzlGbAugMQ/8AcZzwocDCWNifm3zFdBNYdgPgH5jhjRYGjZacq9E3ObXIE+jhew62Sa4yvs1pu7YN1B/IOeYf4B+Y4ChwKHBKNUU40Dieu8bR1D9YdyDvkHeIfmOMocChwSDRGOdFYGtqjxDVutO7BugN5h7xD/ANzHAUOBQ6JxignGqkK8y1rHqw7kHfIO8Q/MMdR4FDgkGiMcqIxEdq9xPWdsObBugN5h7xD/ANzHAUOBQ6JxignGjsqXN8Wax6sO5B3yDvEPzDHUeBQ4JBojHKi8WPi2uITniesebDuQN4h7xD/wBxHgUOBg1E10Q2yZXPukm4C6w5A/ANznLGlwMFY2Fxhzp3STWDdAYh/YI4zthQ4GAufVJhze3UTWHcA4h+Y44wtBQ7GwlSFObdNN4F1ByD+gTnO2FLgYCxcqTDnVusmsO4AxD8wxxlbChyMhUcV5txi3QTWHYD4B+Y4Y0uBg7HwzJwD6w5A/ANznAVNgQNBGLDuAMQ/MMfJngIHY2HanAPrDkD8A3OcBU2Bg7HwsMKcW6SbwLoDEP/AHGdsKXAwFi5WmHOv6iaw7gDEPzDHGVsKHIyF7yvMuV0NnHdJ0XmN1onCk6Sx7qw7QPwT/zDHzXGGSYGDsfBuhTn3ZQMB+HL32JcMAdaddQeIf+If5rg5zlApcDAWVleYc7drPN/S0H6bddxlhgDrzroDxD/xD3PcHEeBA+pwtcK821bDeVaE9kf3eA9Ce0XXY91Zd4D4J/5hjpvjKHBAXfZUmHf/LgZ74vMbof3VPdaT0N4asz6M1fJ4P+Xx0Ka6m018inZ8VdjT7v+N/3988NS3ob1TqLBbd9addQfin/gn/pnj5rg5rsABtbteYe6d6vPYh0N71j1GDEZbxqTPXg7tSPHfyvl8W+yT82O4IWHdWXeA+Cf+mePmuDmuwKHAwdBsmBUoy9qPob1Y8Zg7i051euZnH4W2eQz6alNoF+bom1hNjhXmvd3+nJz1M8u6/XGquxE9/7Ox+rzaNLTurDvrDsQ/8U/8M8fNcXNcgQMGt7+oVh29F9qxolMdnf3VuuWhbQ/ts6LzkKPZP3MntPVjsFH9Nkd/xM0lVtKXVDzOytDOzXGcx6HtNg2tO+vOugPxT/wT/8xxc9wcV+CAwR0s+vtKWFk71w3QuYpV9VMlv9vKPo97oscxPzQNrTvrzroD8U/8E//McXPcHFfggMHFr4ndriH43i06D/zJ2ZtFp0I+1+/3cQ3HP9fj2O+ahtaddWfdgfgn/ol/5rg5bo4rcMDg4j1uH5UEoLIWH6r0fjHYk6FHwYFi7nsn43+3s6ZzxOr7ox7neM00tO6sO+sOxD/xT/wzx81xc1yBA+oTX0MVn2h8JrSbRed+tului//5WtF5AFD8+te4vH/7eMka3FXzuT4v2cwmTD/rzrqz7kD8E//EP3PcHDfHFTiAfpwsWX8fN3C+dSXne99wYN1Zd4D4J/5hjpvjChzAfJ0oyl/j1ZS/epzzjiHBurPuAPFP/MMcN8cVOID5+KRk3cUHQy1p8NxnSs79tqHBurPuAPFP/MMcN8cVOIAqdibW3caGz/9NyblPGx6sO+sOEP/EP8xxc1yBA0hZW8z9tOWZ9k0L1/BeUV7hBuvOugPEP/EPc9wcV+AAeoqv7Lpest4ehLashevYn1j3k4YK6866A8Q/8Q9z3BxX4AB6+TKx3j5q6TpSQXiLocK6s+4A8U/8wxw3xxU4gLm8nlhrd0Nb1NK1nEhcyy7DhXVn3QHin/iHOW6OK3AAc7meWGttvif728S17DFcWHfWHSD+iX+Y4+a4AgfwvNTX1u4X7d6bdzZxPXsNGdaddQeIf+If5rg5rsABzBa/Gnc3sc6OtnxNNxPXs9uwYd1Zd4D4J/5hjpvjChzAbO8l1tiz0Fa0eD0T3XOWXdMOw4Z1Z90B4p/4hzlujitwALPdSKyxcy1fz4YK6/5tw4Z1Z90B4p/4hzlujitwADM2V1hj21q+pj0Vrsm7urHurDtA/BP/MMfNcQUO4P/7IbG+HhSdr7W16fvENT0ybFh31h0g/ol/mOPmuAIHMCM+AOlpYn2dHsJ1pR6CdMbQYd1Zd4D4J/5hjpvjChzAjB0V1tfOlq9pVYVr+sjQYd1Zd4D4J/5hjpvjChzAjK8SaytWoBe1fE0HKqz5Vw0d1p11B4h/4h/muDmuwAHM+D2xts4P4ZrOJ67pjmHDurPuAPFP/MMcN8cVOIAZVd6H/UnL1/RihWs6buiw7qw7QPwT/zDHzXEFDmDGK8XovQ97f4VrWmvosO6sO0D8E/8wx81xBQ5gxs7EuorV3rbvEbyUuKZLhg3rzroDxD/xD3PcHFfgAGbbm1hXt1u+njXF6FW9wbqz7gDxD8xxBQ4FDhhxqScqn235er5IXM/vhgzrzroDxD/xD3PcHFfgAJ73XmJdnWrxWl4I7VHiejYZMqw76w4Q/8Q/zHFzXIEDeF6qyvxxi9fyceJazhkurDvrDhD/xD/McXNcgQOYy77Eutrb0nVMhvZXyXU8Du0lw4V1Z90B4p/4hzlujitwAHPZlVhXu1u6jlSF+X1DhXVn3QHin/iHOW6OK3AAvWxMrKt3WriGpaHdL7mG84YJ6866A8Q/8Q9z3BxX4ADKxPdwPytZV++2cA0nSs5/N7RlhgnrzroDxD/xD3PcHFfgAFJ+L1lX3zR87teK8nsDNxgerDvrDhD/xD/McXNcgQOo4lgxnHd1Lw7tRsm5txsarDvrDhD/xD/McXNcgQOoKlXpbcrpkvPuMSxYd9YdIP6Jf5jj5rgCBzBfV0vW1sYGzvdeMfzXZ4F1Z90B4p/4hzmOAgeMma1Fe/cK7uxxnieh7TAUWHfWHSD+iX+Y4+a4AgcwiF96rK2nob1c0zl2dI/3/Dn+Du11Q4B1Z90B4p/4hzlujitwAIN6qej9zuyfazj+xz2OHYP/ct2PdWfdAeKf+Ic5bo4rcChwQF02FZ2vs821xo71ecwVof1UzP21uQ91OVh3gPgn/mGOm+MKHAoc0IQtoT3qsc5OhjZZ8ThLQvsktIdzHOd8aKt1NVh3gPgn/mGOm+MKHAoc0KR1oV3vsdZuhnYwtKVz/NwLRedBR98Wc1erfw9ts+4F6w5A/MMcN8cVOBQ4oC0ToR0qet87+J/u/3YxtNtF78r0f7r/ZqsuBesOQPzDHDfHFTgUOGBY4tfmYlX5cmjPKqzFmXsA48OT4sOPXtaFYN0BiH9gjitwKHDAKIn3/l2Yte7+KjpfmfsitL1F51VVa3QTWHcA4h+Y42NAgQPG2Jez1ty9onM/IWDdAYh/YI6PIwUOGEOLi/99HVW8J/D1IVzHv7oNrDvrDhD/xD/McXO8aQocMGaWh/Zb8b/3AL41hOvYW/z3oUpg3Vl3gPgn/mGOm+NNU+CAMfJK0XmK88w6iw9C2l50Ho400eJ1HOme/053UwDrzroDxD/xD3PcHG+aAgeMifjqqUeJdTdddN7pfSa0T0PbFdrKGq9hRWjnu+d6ENprhgXrzroDxD/xD3PcHFfgAKo6XFR7ZVWvFp8A/WNo74W2vo/zxydKfzJrE4j/903DgnVn3QHin/iHOW6OK3AAVfy/9u4YtaogDMDoYCW21rYSxF4sbS3cgqSzzkJCsLC3srMQd2BvYeEm7CWIYGa4T0QIJATNex+cA4NVCOTO/MXHveP98afq/su1hugq0ev/7n4+tlfhfr+Gt/69N7ZvD4/nejfXj/H3jdJPPBqcO+cOMP/MP+xxe1zgAK7j2djq8K8DWp/neuDR4Nw5d4D5Z/5hj9vjAgdwlXWp0em4vAx/Glt1/rgb0D9vafiu37O+O7zj8eDcOXeA+Wf+YY/b4wIHcJXHc33dnaFvc72Z68XYvtO7zBqK6zKiV2N7Le78Pwzg93M99Ghw7pw7wPwz/7DH7XGBA7iuR7sh/HLcrOiun1k3Qp/N9WXcvEKvbwFfz3XkkeDcOXeA+Wf+YY/b4wIHsG93x3bR0clcb+f6sBuw38dWpNdar+et7//WhUfrNuen/mzg3AGYf2CPHyCBAwAAAMgTOAAAAIA8gQMAAADIEzgAAACAPIEDAAAAyBM4AAAAgDyBAwAAAMgTOAAAAIA8gQMAAADIEzgAAACAPIEDAAAAyBM4AAAAgDyBAwAAAMgTOAAAAIA8gQMAAADIEzgAAACAPIEDAAAAyBM4AAAAgDyBAwAAAMgTOAAAAIA8gQMAAADIEzgAAACAPIEDAAAAyBM4AAAAgDyBAwAAAMgTOAAAAIA8gQMAAADIEzgAAACAPIEDAAAAyBM4AAAAgDyBAwAAAMgTOAAAAIA8gQMAAADIEzgAAACAPIEDAAAAyBM4AAAAgDyBAwAAAMgTOAAAAIA8gQMAAADIEzgAAACAPIEDAAAAyBM4AAAAgDyBAwAAAMgTOAAAAIA8gQMAAADIEzgAAACAPIEDAAAAyBM4AAAAgDyBAwAAAMgTOAAAAIA8gQMAAADIEzgAAACAPIEDAAAAyBM4AAAAgDyBAwAAAMgTOAAAAIA8gQMAAADIEzgAAACAPIEDAAAAyBM4AAAAgDyBAwAAAMgTOAAAAIA8gQMAAADIEzgAAACAPIEDAAAAyBM4AAAAgDyBAwAAAMgTOAAAAIA8gQMAAADIEzgAAACAPIEDAAAAyBM4AAAAgDyBAwAAAMgTOAAAAIA8gQMAAADIEzgAAACAPIEDAAAAyBM4AAAAgDyBAwAAAMgTOAAAAIA8gQMAAADIEzgAAACAPIEDAAAAyBM4AAAAgDyBAwAAAMgTOAAAAIA8gQMAAADIEzgAAACAPIEDAAAAyBM4AAAAgDyBAwAAAMgTOAAAAIA8gQMAAADIEzgAAACAPIEDAAAAyBM4AAAAgDyBAwAAAMgTOAAAAIA8gQMAAADIEzgAAACAPIEDAAAAyBM4AAAAgDyBAwAAAMgTOAAAAIA8gQMAAADIEzgAAACAPIEDAAAAyBM4AAAAgDyBAwAAAMgTOAAAAIA8gQMAAADIEzgAAACAPIEDAAAAyBM4AAAAgDyBAwAAAMgTOAAAAIA8gQMAAADIEzgAAACAPIEDAAAAyBM4AAAAgDyBAwAAAMgTOAAAAIA8gQMAAADIEzgAAACAPIEDAAAAyBM4AAAAgDyBAwAAAMgTOAAAAIA8gQMAAADIEzgAAACAPIEDAAAAyBM4AAAAgDyBAwAAAMgTOAAAAIA8gQMAAADIEzgAAACAPIEDAAAAyBM4AAAAgDyBAwAAAMgTOAAAAIA8gQMAAADIEzgAAACAPIEDAAAAyBM4AAAAgDyBAwAAAMgTOAAAAIA8gQMAAADIEzgAAACAPIEDAAAAyBM4AAAAgDyBAwAAAMgTOAAAAIA8gQMAAADIEzgAAACAPIEDAAAAyBM4AAAAgDyBAwAAAMgTOAAAAIA8gQMAAADIEzgAAACAvL0FjttYAAAAwP6dlxuBwAEAAAAsAscQOAAAAKBO4BgCBwAAANQJHEPgAAAAgDqBYwgcAAAAUCdwDIEDAAAA6gSOIXAAAABA3UEHjgtNYcpExXCDhAAAA8R0RVh0TWF0aE1MADxtYXRoIHhtbG5zPSJodHRwOi8vd3d3LnczLm9yZy8xOTk4L01hdGgvTWF0aE1MIj48bXN0eWxlIG1hdGhzaXplPSIxNnB4Ij48bWZlbmNlZCBjbG9zZT0iXSIgb3Blbj0iWyI+PG10YWJsZT48bXRyPjxtdGQ+PG1zdWI+PG1pPmM8L21pPjxtaT5UPC9taT48L21zdWI+PC9tdGQ+PG10ZD48bXN1Yj48bWk+YzwvbWk+PG1pPlQ8L21pPjwvbXN1Yj48L210ZD48bXRkPjxtc3ViPjxtaT5jPC9taT48bWk+VDwvbWk+PC9tc3ViPjwvbXRkPjxtdGQ+PG1zdWI+PG1pPmM8L21pPjxtaT5UPC9taT48L21zdWI+PC9tdGQ+PC9tdHI+PG10cj48bXRkPjxtbj4wPC9tbj48L210ZD48bXRkPjxtbz4tPC9tbz48bWk+bDwvbWk+PG1zdWI+PG1pPmM8L21pPjxtaT5UPC9taT48L21zdWI+PC9tdGQ+PG10ZD48bW4+MDwvbW4+PC9tdGQ+PG10ZD48bWk+bDwvbWk+PG1zdWI+PG1pPmM8L21pPjxtaT5UPC9taT48L21zdWI+PC9tdGQ+PC9tdHI+PG10cj48bXRkPjxtaT5sPC9taT48bXN1Yj48bWk+YzwvbWk+PG1pPlQ8L21pPjwvbXN1Yj48L210ZD48bXRkPjxtbj4wPC9tbj48L210ZD48bXRkPjxtbz4tPC9tbz48bWk+bDwvbWk+PG1zdWI+PG1pPmM8L21pPjxtaT5UPC9taT48L21zdWI+PC9tdGQ+PG10ZD48bW4+MDwvbW4+PC9tdGQ+PC9tdHI+PG10cj48bXRkPjxtbz4tPC9tbz48bXN1Yj48bWk+YzwvbWk+PG1pPlE8L21pPjwvbXN1Yj48L210ZD48bXRkPjxtc3ViPjxtaT5jPC9taT48bWk+UTwvbWk+PC9tc3ViPjwvbXRkPjxtdGQ+PG1vPi08L21vPjxtc3ViPjxtaT5jPC9taT48bWk+UTwvbWk+PC9tc3ViPjwvbXRkPjxtdGQ+PG1zdWI+PG1pPmM8L21pPjxtaT5RPC9taT48L21zdWI+PC9tdGQ+PC9tdHI+PG10cj48bXRkLz48bXRkPjxtc3BhY2UvPjwvbXRkPjxtdGQ+PG1zcGFjZS8+PC9tdGQ+PG10ZD48bXNwYWNlLz48L210ZD48L210cj48L210YWJsZT48L21mZW5jZWQ+PC9tc3R5bGU+PC9tYXRoPsGJrWAAAAAASUVORK5CYII=\&quot;,\&quot;slideId\&quot;:261,\&quot;accessibleText\&quot;:\&quot;open square brackets table row cell c subscript T end cell cell c subscript T end cell cell c subscript T end cell cell c subscript T end cell row 0 cell negative l c subscript T end cell 0 cell l c subscript T end cell row cell l c subscript T end cell 0 cell negative l c subscript T end cell 0 row cell negative c subscript Q end cell cell c subscript Q end cell cell negative c subscript Q end cell cell c subscript Q end cell row blank blank blank blank end table close square brackets\&quot;,\&quot;imageHeight\&quot;:95.13513513513513},{\&quot;mathml\&quot;:\&quot;&lt;math style=\\\&quot;font-family:stix;font-size:16px;\\\&quot; xmlns=\\\&quot;http://www.w3.org/1998/Math/MathML\\\&quot;&gt;&lt;mstyle mathsize=\\\&quot;16px\\\&quot;&gt;&lt;mstyle mathvariant=\\\&quot;bold\\\&quot;&gt;&lt;mo stretchy=\\\&quot;true\\\&quot;&gt;[&lt;/mo&gt;&lt;mtable&gt;&lt;mtr&gt;&lt;mtd&gt;&lt;msub&gt;&lt;mi&gt;c&lt;/mi&gt;&lt;mi&gt;T&lt;/mi&gt;&lt;/msub&gt;&lt;/mtd&gt;&lt;mtd&gt;&lt;msub&gt;&lt;mi&gt;c&lt;/mi&gt;&lt;mi&gt;T&lt;/mi&gt;&lt;/msub&gt;&lt;/mtd&gt;&lt;mtd&gt;&lt;msub&gt;&lt;mi&gt;c&lt;/mi&gt;&lt;mi&gt;T&lt;/mi&gt;&lt;/msub&gt;&lt;/mtd&gt;&lt;mtd&gt;&lt;msub&gt;&lt;mi&gt;c&lt;/mi&gt;&lt;mi&gt;T&lt;/mi&gt;&lt;/msub&gt;&lt;/mtd&gt;&lt;/mtr&gt;&lt;mtr&gt;&lt;mtd&gt;&lt;mn&gt;0&lt;/mn&gt;&lt;/mtd&gt;&lt;mtd&gt;&lt;mo&gt;-&lt;/mo&gt;&lt;mi&gt;l&lt;/mi&gt;&lt;msub&gt;&lt;mi&gt;c&lt;/mi&gt;&lt;mi&gt;T&lt;/mi&gt;&lt;/msub&gt;&lt;/mtd&gt;&lt;mtd&gt;&lt;mn&gt;0&lt;/mn&gt;&lt;/mtd&gt;&lt;mtd&gt;&lt;mi&gt;l&lt;/mi&gt;&lt;msub&gt;&lt;mi&gt;c&lt;/mi&gt;&lt;mi&gt;T&lt;/mi&gt;&lt;/msub&gt;&lt;/mtd&gt;&lt;/mtr&gt;&lt;mtr&gt;&lt;mtd&gt;&lt;mi&gt;l&lt;/mi&gt;&lt;msub&gt;&lt;mi&gt;c&lt;/mi&gt;&lt;mi&gt;T&lt;/mi&gt;&lt;/msub&gt;&lt;/mtd&gt;&lt;mtd&gt;&lt;mn&gt;0&lt;/mn&gt;&lt;/mtd&gt;&lt;mtd&gt;&lt;mo&gt;-&lt;/mo&gt;&lt;mi&gt;l&lt;/mi&gt;&lt;msub&gt;&lt;mi&gt;c&lt;/mi&gt;&lt;mi&gt;T&lt;/mi&gt;&lt;/msub&gt;&lt;/mtd&gt;&lt;mtd&gt;&lt;mn&gt;0&lt;/mn&gt;&lt;/mtd&gt;&lt;/mtr&gt;&lt;mtr&gt;&lt;mtd&gt;&lt;mo&gt;-&lt;/mo&gt;&lt;msub&gt;&lt;mi&gt;c&lt;/mi&gt;&lt;mi&gt;Q&lt;/mi&gt;&lt;/msub&gt;&lt;/mtd&gt;&lt;mtd&gt;&lt;msub&gt;&lt;mi&gt;c&lt;/mi&gt;&lt;mi&gt;Q&lt;/mi&gt;&lt;/msub&gt;&lt;/mtd&gt;&lt;mtd&gt;&lt;mo&gt;-&lt;/mo&gt;&lt;msub&gt;&lt;mi&gt;c&lt;/mi&gt;&lt;mi&gt;Q&lt;/mi&gt;&lt;/msub&gt;&lt;/mtd&gt;&lt;mtd&gt;&lt;msub&gt;&lt;mi&gt;c&lt;/mi&gt;&lt;mi&gt;Q&lt;/mi&gt;&lt;/msub&gt;&lt;/mtd&gt;&lt;/mtr&gt;&lt;mtr&gt;&lt;mtd/&gt;&lt;mtd&gt;&lt;mspace/&gt;&lt;/mtd&gt;&lt;mtd&gt;&lt;mspace/&gt;&lt;/mtd&gt;&lt;mtd&gt;&lt;mspace/&gt;&lt;/mtd&gt;&lt;/mtr&gt;&lt;/mtable&gt;&lt;mo stretchy=\\\&quot;true\\\&quot;&gt;]&lt;/mo&gt;&lt;/mstyle&gt;&lt;/mstyle&gt;&lt;/math&gt;\&quot;,\&quot;base64Image\&quot;:\&quot;iVBORw0KGgoAAAANSUhEUgAABHQAAAPICAYAAAC4o6w2AAAACXBIWXMAAA7EAAAOxAGVKw4bAAAABGJhU0UAAAIBhRXAigAARCRJREFUeNrs3X+kXNfeP/At6oiIUFUVFSUqKuoKV1VVVYmIiIgQERERoY7IH9d1/3lURFylqqKqSkRVRYSqqMgflyvqqopQEVFVpSoqokpURB1Rnu9aZuf55p6eH3vt2XtmPjOvF0t57tO995m112d9+p6ZPVXVzP9O2AAAAADoykI1pbmHQAcAAACYVgKdSqADAAAAxCLQqQQ6AAAAQCwCnUqgAwAAAMQi0KkEOgAAAEAsAp1KoAMAAADEItCpBDoAAABALAId9wAAAADAnwh0AAAAAIIR6AAAAAAEI9ABAAAACEagAwAAABCMQAcAAAAgGIEOAAAAQDACHQAAAIBgBDoAAAAAwQh0AAAAAIIR6AAAAAAEI9ABAAAACEagAwAAABCMQAcAAAAgGIEOAAAAQDACHQAAAIBgBDoAAAAAwQh0AAAAAIIR6AAAAAAEI9ABAAAACEagAwAAABCMQAcAAAAgGIEOAAAAQDACHQAAAIBgBDoAAAAAwQh0AAAAAIIR6AAAAAAEI9ABAAAACEagAwAAABCMQAcAAAAgGIEOAAAAQDACHQAAAIBgBDoAAAAAwQh0AAAAAIIR6AAAAAAEI9ABAAAACEagAwAAABCMQAcAAAAgGIEOAAAAQDACHQAAAIBgBDoAAAAAwQh0AAAAAIIR6AAAAAAEI9ABAAAACEagAwAAABCMQAcAAAAgGIEOAAAAQDACHQAAAIBgBDoAAAAAwQh0AAAAAIIR6AAAAAAEI9ABAAAACEagAwAAABCMQAcAAAAgGIEOAAAAQDACHQAAAIBgBDpMtDVp7EzjdBoX07iVxm9pLNT3R/7ngzTupfHv+v/nZBq705jz8gHqCqAWAdYyU0qgw0R6PY0LjxXCNuOPNK6mcaQutIC6oq4AahFgLTMtBDpMlL3VINVe6Z54UBe+7+oi2OQ+upPGvJcX1BV1BVCLAGuZKSHQYSJsroveSun1R2n8ZdG/90wa5wvupy/rfwdQV9QVQC0CrGUiE+gwdgfTuL/CPfBjGttWOcaFgnsqp99bvOygrqgrgFoEWMsEJtBhrN5eZf6vpfFkg+NsTONhYZGUfIO6oq4AahFgLROVQIexObvK3N9MY0PB8c4X3luXTQGoK+oKoBYB1jJBCXQYi/dWmfdf0ni28Jj7qvIny79kKkBdUVcAtQiwlglIoMPIHW0w73tbHHd91fwp8o/GGdMB6oq6AqhFgLVMQAIdRmprGgtVfx8tvFb5GCOoK+oKoBapRWAtM/0EOozUjQZzvnWI479VeH9dMSWgrqgrgFoEWMsEJNBhZI41mO+rQ57j6TQeFNxfH5gWUFfUFUAtAqxlAhLoMBJr0rjdYL4Pj6gQ5/FrVf4gM0BdUVcAtQisZWuZSSDQYSQON5jr/ICwDR2d70ga91Y41/U0XjQtoK6oK4BaBFjLBCXQYSS+bjDX1zs+51wae6pBAj5fDZ5Wn59Gv9l0gLqirgBqEWAtE5xAh95tajjXn3ipAHUFUIsAaxkaEejQu/mGc33CSwWoK4BaBFjL0IhAh9593nCu93qpAHUFUIsAaxkaEejQu7sN53qnlwpQVwC1CLCWoRGBDr2aK5jr7V4uQF0B1CLAWoZGBDr0aocCCagrgFoEWMvQOYEOvdqvQALqCqAWAdYydE6gQ6+OFMz1Li8XoK4AahFgLUMjAh16daxgrvd7uQB1BVCLAGsZGhHo0Kv5grn+u5cLUFcAtQiwlqGxkecrAp3Z8WbBXJ/3cgHqCqAWAdYyNCbQoTdHC+b6ppcLUFcAtQiwlqExgQ69OVgw13+kscFLBqgrgFoEWMvQiECH3uwunO9DXjJAXQHUIsBahkYEOvRmc+F8XxnRdeUkfpvpAXVFXQHUIrCWrWUCE+jQq4Wq7GOMz/V8PVvT+L0+33tprDdFoK6oK4BaBNaytUxAAh169a/COT/T47XMpXFr0fl+SmOtaQJ1RV0B1CKwlq1lghHo0KuThXOeU+/ne7qWs0uc74IpAnVFXQHUIrCWrWUCEujQq22Fc57Hf3q4jiNLnOdhNfjeLKCuqCuAWgTWsrVMNAIdenerRZE82eH5X62L4eJzvGtqQF1RVwC1CKxla5mgBDr07niLApnHng7O/UIavy5x7DuVB4yBuqKuAGoRYC0Tl0CH3uWHe91tUSDzE+d3DHHeF9P4ZZlj7zUtoK6oK4BaBFjLBCbQYSTmq3apd/7o4eEW58tp+f1ljvmZ6QB1RV0B1CLAWiY4gQ4j803LIpnHxTQ2NjjHc3UBXO44P6fxlKkAdUVdAdQiwFomOIEOI7OlWj6FbvqRxvxTfrurwcciszX1cQ+lcbka/IzgSj8x+IppAHVFXQHUIsBaZgoIdBipfUMUyGHH0Q7/jh1j/Dvabi6grqgr6gqoRWoRWMvWskBHoENrJ8ZQIN7q+G/YFaxAWk+oK+qKugJqkVoE1rK1LNAR6DC0YyMsDPM9XP+egAVyjdsOdUVdUVdALVKLwFq2lgU6Ah2G9UYad3osCLfTeK2na9+/yrkfpPFpGgfT+Gsaa5c5zkKDv+PSEv9eLnbr09hZDd5BuNrgOGvdcqgr6oq6AmqRWgTWsrUs0BHo0IUn03i/WvnhYKUjP8jsVM8F4eAK5/+k/ruaaFsgl/JiGt+ucJz1bjfUFXVFXQG1SC0Ca9laFugIdOjSpjTeSePuEIXxRhp/G1EhOLJCcSzRZYF8tOH8sMxxXnKboa6oK+oKqEVqEVjL1rJAR6BDX16uC93FNL5O47e6kDwaOdH+vi4cH1aDjxNuHPE1LvWd2rstinPXBTLbvsxxtru1UFfUFXUF1CK1CKxla1mgI9Bhlr29xP16ssVx+iiQVb2xLD7OLtMG6oq6AqhFYC1by1NDoAMtnF3ifn12ggrk0SWOs9u0gbqirgBqEVjL1vLUEOhACx8vule/anmcvgrkhurPD27bZ9pAXVFXALUIrGVreWoIdKCF84vu1dMTViCrumg/fpwDpg3UFXUFUIvAWraWp4ZAB1q4WHXz8cA+C+S7i45z2LSBuqKuAGoRWMvW8tQQ6EALx9M499hYN4EF8qVF1/iaaQN1RV0B1CKwlq3lqSHQgTHqs0AC6oq6AqhFgLU8vQQ6oEAC6gqAWgRYy8EIdECBBNQVALUIsJaDEeiAAgmoKwBqEWAtByPQAQUSUFcA1CLAWg5GoAMKJKCuAKhFgLUcjEAHFEhAXQFQiwBrORiBDiiQgLoCoBYB1nIwAh1QIAF1BUAtAqzlYAQ6oEAC6gqAWgRYy8EIdECBBNQVALUIsJaDEeiAAgmoKwBqEWAtByPQAQUSUFcA1CLAWg5GoAMKJKCuAKhFgLUcjEAHFEhAXQFQiwBrORiBDiiQgLoCoBYB1nIwAh1QIAF1BUAtAqzlYAQ6oEAC6gqAWgRYy8EIdECBBNQVALUIsJaDEeiAAgmoKwBqEWAtByPQAQUSUFcA1CLAWg5GoAMKJKCuAKhFgLUcjEAHFEhAXQFQiwBrORiBDiiQgLoCoBYB1nIwAh1QIAF1BUAtAqzlYAQ6oEAC6gqAWgRYy8EIdECBBNQVALUIsJaDEeiAAgmoKwBqEWAtByPQAQUSUFcA1CLAWg5GoAMTvgC/8DIB6gqgFgHWMi3mR6ADPVjfcB1c91IB6gqgFgHWMosIdGBMdjVcBwteKkBdAdQiwFpmEYEOjMnpgrXwmpcLUFcAtQiwlnmMQAfGYFMavxashWvV4COPAOoKoBYB1jJVJdCB3uXCtjGN7WkcSOPjNB4UroU87qRxJo299bGeUTRBXVFXALUIsJZnlkAHJmiRlY77Xl5QV9QVQC0CrGVzVwl0QIEE1BUAtQisZWt5quYu5gkBAAAApoxABwAAACAYgQ4AAABAMAIdAAAAgGAEOgAAAADBCHQAAAAAghHoAAAAAAQj0AEAAAAIRqADAAAAEIxABwAAACAYgQ4AAABAMAIdAAAAgGAEOgAAAADBCHQAAAAAghHoAAAAAAQj0AEAAAAIRqADAAAAEIxABwAAACAYgQ4AAABAMAIdAAAAgGAEOgAAAADBCHQAAAAAghHoAAAAAAQj0AEAAAAIRqADAAAAEIxABwAAACAYgQ4AAABAMAIdAAAAgGAEOgAAAADBCHQAAAAAghHoAAAAAAQj0AEAAAAIRqADAAAAEIxABwAAACAYgQ4AAABAMAIdAAAAgGAEOgAAAADBCHQAAAAAghHoAAAAAAQj0AEAAAAIRqADAAAAEIxABwAAACAYgQ4AAABAMAIdAAAAgGAEOgAAAADBCHQAAAAAghHoAAAAAAQj0AEAAAAIRqADAAAAEIxABwAAACAYgQ4AAABAMAIdAAAAgGAEOgAAAADBCHQAAAAAghHoAAAAAAQj0AEAAAAIRqADAAAAEIxABwAAACAYgQ4AAABAMAIdAAAAgGAEOgAAAADBCHQAAAAAghHoAAAAAAQj0AEAAAAIRqADAAAAEIxABwAAACAYgQ4AAABAMAIdAAAAgGAEOgAAAADBCHQAAAAAghHoAAAAAAQj0AEAAAAIRqADAAAAEIxABwAAACAYgQ4AAABAMAIdAAAAgGAEOgAAAADBCHQAAAAAghHoAAAAAAQj0AEAAAAIRqADAAAAEIxABwAAACAYgQ4AAABAMAIdAAAAgGAEOgAAAADBCHQAAAAAghHoAAAAAAQj0AEAAAAIRqADAAAAEIxABwAAACAYgQ4AAABAMAIdAAAAgGAEOgDQs5fTeCeNH9OY93IAgH0ZOiDQAYCOPZHG3jQ+TuOXJfa3171EAGBfhiEJdJh5T6axP40P07iUxk9pPEhjIY0/6n/+lsaNNC6mcTKNN9JY46UDHvNcNXiX73IaD1fZ37Z7uQA9DtiXYUgCHWbSXBrH0viybmj+t8XIDdEnabzq5YSZtK4avNv3UTX4yHZJ/dA4AnocsC/DsAQ6zJzjadxd5d7LKf61NG5Wqyf6eXydxl+9tDD1/5G0O4136/rQ9j+UNI6AHgfsy9AFgQ4zY0sa36xyz/2exj/qDeKR/J3bQ2l81+Ceze8IrPVSw1Q2jcM0ihpHQI8D9mXomkCHmbAzjfur3G/3qsET71faOM41uG+/rQbf2QWmq3F8fJ0v1P9x84XGEdDjgH0ZxkSgw9Q7UDVL8JsW8vcbHCs/Pf8vXnqYysYxN4ubH/vfjmgcAT0O2JdhDAQ6TLW9De+19wqP+2WDY+Z3w14wBTA1jeP3aexY5n+/rnEE9DhgX4YRE+gwtV6pBt8XX+0+u1MNnopfYlPDY99O4ylTAeGtqVb+Gd+3NI6AHgfsyzBiAh2m0tPV6r/y8GicaHmOUw2Pf8V0wNRr+k65xhHQ44B9Gboi0GEqXWl4j+WGaE3Lc+R3vO41PM+bpgSm2k6NI6DHAfsyjJhAh6lzsOAeOzXkud5peJ7cFPlYMkyv7RpHQI8D9mUYMYEOU2VtGj83vL/yr0I8O+T5niu4n8+aHtA4ahwBPQ7Yl6EjAh2myv8U3F9XOzrnfwqaqy2mCDSOGkdAjwP2ZeiAQIep8UQavxTcX/MdnfdEwTnPmSbQOGocAT0O2JehAwIdpsbRwvvr2Y7O+3zBOR+m8YypAo2jlwzQ44B9GYYk0GFqfFVwb/3Y8blvF5z7pKkCjaOXDNDjgH0ZhiTQYSpsKry3Pu34/BcKzv2D6QKNo5cM0OOAfRmGJNBhKpwovLeOdHz+NwvP/5IpA40jgB4H7MswBIEOU+Fy4b31asfnf6Pw/P80ZaBxBNDjgH0ZhiDQIbw1aSwU3Fd/1P9Ol+YK7+1vTBtoHAH0OGBfhiEIdAjvlcL76k5P1/FbYcO13tSBxhFAjwP2ZWhJoEN4xwvvq8s9XceVwuvYY+pA4zgG+d37nWmcTuNiGrfq/1h79CmA/M8HadxL49/1/0/+5Zrd1eCdekCPo8fBvmxfZjIIdAjvQjXeX3945HzlO+agcZzcxvH1ul4uFF7r4nfer1aDh66uMe2gx9HjYF+2LzNWAh3Cu1Z4X53q6TreKbyOS6YONI4jsLcavNu30vU8qBvC7+rmsOlXO+ZNPehx9DjYl+3LjI1Ah/BKU+1DPV3H4cLr+NnUgcaxR5vrZnCld/U+SuMvi/69Z6qyd+O/rP8dQI+jx8G+bF9mtAQ6hLauKv9oYl/f695XlX9E0kcjQePYh4Np3F/h/D+msW2VY5R81SO/K7jFbQB6HD0O9mX7MiMl0CG011s0Ozt7upZdLa7lBVMIGseOvb3KufNXOJ5scJyNaTwsbB69Iwh6HD0O9mX7MqMj0CG0vS0ajNdmoPECZrNxPLvKeW+msaHgeKUPQr3sVgA9jh4H+7J9mZER6BDaoRYNxvqermVDi2vZbwpB49iR91Y55y9pPFt4zNKvWeTxktsB9Dh6HOzL9mVGQqBDaMdaFLW5nq5lbYtrOWIKQePYgaMNzrm3xXHzfxz+Ufi3nXE7gB5Hj4N92b7MSAh0CO1Miwajr4f0zbW4ln+aQtA4Dmlrtfov4QzzkevSn0328W7Q4+hxsC/blxkNgQ6hnWvRYEzKgsrjI1MIGsch3Whwvq1DHP+twr/titsB9Dh6HOzL9mVGQqCDZmeMzc45UwgaxyE0+UrG1SHP8XQaDwr+tg/cDqDH0eNgX7YvMxICHTQ7mh0gYOOYv1pxu8G5Do+oQc3j16r8AY+AHgfsy/ZlguQrAh00O5od0DgO73CD8+QHJ27o6G/MDzi9t8K5rqfxolsB9Dh6HOzL9mVGRqBDaGc1O8CMNo5fNzjP9Y7/zvxg1D3V4J3B+WrwKx75Vzo2uwVAj6PHwb5sX2bkBDqE9mHwZudDUwgaxxY2NTzPJ6YG9Dh6HOzL9mWmlkCH0N4M3uycMoWgcWxhvuF5Tpga0OPocbAv25eZWgIdQjtclTcYcz1dy1yLazliChlSm2csRB1zEzwPo24cP294nr2WCOhx9DgIdOzLCHQEOkyifS0ajHU9Xcu6Ftey3xQi0BHotHC34Xl2WiKgx9HjINCxLyPQEegwiXa2aDC29HQtT7e4FkUdgY5Ap9RcNdqHPAJ6HD0OAh37MgIdgQ6de7JFg7Gjp2t5o8W1eAI9Ah2BTqkdGkfQ4+hxwL4MAh2mwR+F99Xunq5jd+F15OteY/oQ6Ah0Cu3XOIIeR48D9mUQ6DANvi28rw70dB37C6/jtqlDoCPQaeFIwXl2WSKgx9HjINCxLyPQEegwqS4W3lfHe7qOY4XX8bmpQ6Aj0Om51ngoKehx9DgIdOzLCHQEOkysU4X31bkJ+Q/r06YONI4tzBec5++mBvQ4ehzsy/ZlppZAh/BKv9d9safruFRNxvfcgeluHN8sOM95UwN6HD0O9mX7MlNLoEN46wvvqxs9Xcc3VdnDAteZOtA4tnC04Dw3TQ3ocfQ42Jfty0wtgQ5T4VbBfbXQ0zUsTEDDBUx/43iw8D+sNpge0OPocbAv25eZSgIdpsKZwntrc8fn31x4/ndMGWgcWyr9CsYh0wN6HD0O9mX7MlNJoMNUeL3w3trX8flLf87zFVMGGscR/cfVlRG9Bvkdym1uBdDjmDLsy/ZlRkagw1RYk8avBffWex2f//2Cc98xXaBxHPJ8JV9/yB/vfq7nv39rGr8/Vl/XuyVAjwP2ZfsyvRPoMDU+KLi3/tPxua+NsdECZq9x/Ffh+c70+LfPVX9+xsdPaax1W4AeB+zL9mV6JdBhamyrypLxuY7Ou74+XtNzbzVVoHEc8nwnC8+Xa9TzPf3tZ5c43wW3BOhxwL5sX6Z3Ah2myo2C+2tvR+c8UHDOr0wRaBw7aBy3FZ6vj3ftsyNLnOdh1f1DWQE9DtiX7ctMQL4i0KFPRwrur087OuelanwPKgRms3HMblXlzePJDv/mV+smcfE53nU7gB4H7Mv2ZUZCoMNUyQ8O/Lnh/ZUfFDbsR5KfWqZwLjW+Nz2gceywcTzeonHMY08H536hWvohrfmBqB68CHocsC/blxkNgQ5TZ77gHpsf8lz/KDjXQVMDGscOG8f8H2t3WzSO+Zc4dgxx3hfT+KXq92segB4H7Mv2ZSYwXxHo0Lf8DtbNqv93lPJ5bjc8z3XTAlNtxxgax9L/uFv8ffrDLc6X30W8v8wxP3MbgB4H7Mv2ZUZKoMNUyg8ma/qrDG2/832ioED71QeYbrsL97cdHZ77m5bNYx4X09jY4BzP1Y3hcsfJXwN5ym0AehywL9uXGSmBDlPrbw3vsx+qwTtRJZ6slv6e6lLjb6YCpt6bhftblx+B3lIt/+5c0496n62b30fP3FhTH/dQGpdX+Y/H/L+94hYAPQ7Yl+3LCHQEOnTpk4b32qnC437W8LgfmwKYCRer8f2qRbZviMZx2HG0w79jxxj/jrZNN+hxwL5sX7YvC3QEOvSkSWOSk+w3Gh7vrYb37+deepgJ+aPRTX8J5tG41sN1nKhG3zi91fHfsCtY46hXQY8D9mX7sn1ZoGMy6NkHDe63e9XqH098u+G9+6GXHGZC/n76Vy0bjgM9XM+xETZM8z1c/56AjeMaywA9DtiX7cv2ZYGOQId+5Z/U/K1a/WN6+aPJ6xf9u/nJ99cb3LP5+7KHvNQw1XKj8HL9Hz/3hmw68nfk88eZn+jw+vI78Xd6bJTyL9+81tNru3+Vcz9I49O6nv81jbXLHGehwd9xaZm5zfV/ZzV4Z/Vqg+OstSTQ44B92b5sXxboCHTo38a66DT51Yb8hPqv0/i94f16Po1nvcQwtS5Ug58LLv0Yd9ORm6L8INIunkuRH2r6ftX8l3CajPv1fwz22SgdXOH8n9R/VxNtG8elvJjGtyscZ72lgR4H7Mv2ZfuyQEegw+jkp8SfSeNuNXwi/k4az3tJYerdr0bzUeFLHV7zprpGDVPrblSDX7IZRYN0ZIWmscRCx69zblh/WOY4L1ka6HHAvmxfti8LdAQ6jEde9PkjfPldrX9Vg49q/l4Xnkcjf4z5Vl1ozlWDtPoFLx0QyMt1A5h/+ePruq49XudyY/x9XefyMzLyx6w3jvgal3rWwN0WTWvXjWO2fZnjbHdroccB7Mv25TER6AAAE2Gph7K2+SnZPhrHqm64Fx9nl2kDwL5sXx4TgQ4AMBHOLtELtHluR1+N49EljrPbtAFgX7Yvj4lABwCYCB8v6gO+anmcvhrHDdWfH2i5z7QBYF+2L4+JQAcAmAjnF/UBpyescazqZvbx4xwwbQDYl+3LYyLQAQAmwsWqm49N99k4vrvoOIdNGwD2ZfvymAh0AICJcLwa/MrOo7FuAhvHlxZd42umDQD7sn15TAQ6AMBU6bNxBADsy5NCoAMAaBwBAPtyMAIdAEDjCADYl4MR6AAAGkcAwL4cjEAHANA4AgD25WAEOgCAxhEAsC8HI9ABADSOAIB9ORiBDgCgcQQA7MvBCHQAAI0jAGBfDkagAwBoHAEA+3IwAh0AQOMIANiXgxHoAAAaRwDAvhyMQAcA0DgCAPblYAQ6AIDGEQCwLwcj0AEANI4AgH05GIEOAKBxBADsy8EIdAAAjSMAYF8ORqADAGgcAQD7cjACHQBA4wgA2JeDEegAABpHAMC+HIxABwDQOAIA9uVgBDoAgMYRALAvByPQAQA0jgCAfTkYgQ4AoHEEAOzLwQh0AACNIwBgXw5GoAMAaBwBAPtyMAIdAEDjCADYl4MR6AAAGkcAwL4cjEAHANA4AgD25WAEOgDAzDU3X3iZAMC+PAOvrUAHAAhhfcMe47qXCgDsy8EJdACAqbGrYY+x4KUCAPtycAIdAGBqnC7oM17zcgGAfTkwgQ4AMBU2pfFrQZ9xrRp8FBwAsC9HJNABAMLJDd/GNLancSCNj9N4UNhn5HEnjTNp7K2P9YxmEgDsy0EIdACAqW5gSsd9Ly8A2Jen7HWPeUIAQOOocQQA+/IMv+4xTwgAAAAwZQQ6AAAAAMEIdAAAAACCEegAAAAABCPQAQAAAAhGoAMAAAAQjEAHAAAAIBiBDgAAAEAwAh0AAACAYAQ6AAAAAMEIdAAAAACCEegAAAAABCPQAQAAAAhGoAMAAAAQjEAHAAAAIBiBDgAAAEAwAh0AAACAYAQ6AAAAAMEIdAAAAACCEegAAAAABCPQAQAAAAhGoAMAAAAQjEAHAAAAIBiBDgAAAEAwAh0AAACAYAQ6AAAAAMEIdAAAAACCEegAAAAABCPQAQAAAAhGoAMAAAAQjEAHAAAAIBiBDgAAAEAwAh0AAACAYAQ6AAAAAMEIdAAAAACCEegAAAAABCPQAQAAAAhGoAMAAAAQjEAHAAAAIBiBDgAAAEAwAh0AAACAYAQ6AAAAAMEIdAAAAACCEegAAAAABCPQAQAAAAhGoAMAAAAQjEAHAAAAIBiBDgAAAEAwAh0AAACAYAQ6AAAAAMEIdAAAAACCEegAAAAABCPQAQAAAAhGoAMAAAAQjEAHAAAAIBiBDgAAAEAwAh0AAACAYAQ6AAAAAMEIdAAAAACCEegAAAAABCPQAQAAAAhGoAMAAAAQjEAHAAAAIBiBDgAAAEAwAh0AAACAYAQ6AAAAAMEIdAAAAACCEegAAAAABCPQAQAAAAhGoAMAAAAQjEAHAAAAIBiBDgAAAEAwAh0AAACAYAQ6AAAAAMEIdAAAAACCEegAAAAABCPQAQAAAAhGoAMAAAAQjEAHAAAAIBiBDgAAAEAwAh0AAACAYAQ6AAAAAMEIdAAAAACCEegAAAAABCPQAQAAAAhGoAMAAAAQjEAHAAAAIBiBDgAAAEAwAh0AAACAYAQ6AAAAAMEIdAAAAACCEegAAAAABCPQoXMvp/FOGj+mMe/lAADQowHQOYEOQ3sijb1pfJzGL0vM4+teIgAAPRoAnRLo0Mpz1eCdnctpPFxlHrd7uYAZ82Qa+9P4MI1LafyUxoM0FtL4o/7nb2ncSONiGifTeCONNV46QI8G6CtoSKBDI+uqwTs8H1WDj+mWzKNmAZgFc2kcS+PLurn63xYjN2efpPGqlxPQo4G+Ql/BKgQ6LFtAdqfxbhrXhigimgVgFhxP4+4qtfBhXU9vVqu/a57H12n81UsL6NFAX6GvYBkCHZZsFIZpDjQLwKzYksY3q9TA39P4R11bH8nPtTiUxncNamh+132tlxrQo4G+Ql/BIgIdlmwWHp+HhXrhf6FZAPg/O9O4v0r9u1cNflVmpXp7rkEd/bYaPBcD0KPp0UBfoa/gEYEOKzYLuUHY/Nj/dkSzAFAdqJq9S960/r3f4Fj5F2r+4qUHPZoeDfQV+gpqAh2WbBa+T2PHMv/7dc0CMMP2Nqx97xUe98sGx8zvzL1gCkCPpkcDfYW+gkqgwxLWVCv/xN1bmgVgRr1SDb67vlrdu1MNfnmmxKaGx76dxlOmAvRoejTQV+grZp5Ah2J7K80CMHuerlb/xYlH40TLc5xqePwrpgPQo4G+Ql8x8wQ6FNupWQBm0JWGNS83Z2taniO/+3av4XneNCWAHg30FfqKmSbQodh2zQIwYw4W1LxTQ57rnYbnyQ2aj0gDejTQV+grZpdAB80CwArWpvFzw3qXf6Hi2SHP91xBfT1regA9Gugr9BUzS6CDZgFgBf9TUO+udnTO/xQ0eltMEaBHA32FvmImCXTQLAAs44k0fimod/MdnfdEwTnPmSZAjwb6Cn3FTBLooFkAWMbRwnr3bEfnfb7gnA/TeMZUAXo00FfoK2aOQAfNAsAyviqodT92fO7bBec+aaoAPRroK/QVM0egg2YBYAmbCmvdpx2f/0LBuX8wXYAeDfQV+oqZI9BBswCwhJLvm+dxpOPzv1l4/pdMGejR9Gigr9BXzBSBDpoFgCVcLqx1r3Z8/jcKz/9PUwZ6ND0a6Cv0FTNFoINmAWCRNWksFNS5P+p/p0tzhbX2G9MGejQ9Gugr9BUzRaCDZgFgkVcK69ydnq7jt8Lmb72pAz2aHg30FfqKmSHQYaqbhZxs70zjdBoX07hVF7JHCXn+54M07qXx7/r/Jz/VfXc1SLGB2XS8sM5d7uk6rhRexx5TB3o0PRroK/QVM0Ogw1Q2C69Xgye5LxRe6+JU+mo1eCDZGtMOM+VCNd5fonjkfOX77oAeTY+GvkJfwYTkKwIdzUKf9laDd3hWup4HdRPwXd0QNP3Y47yph5lxrbDOnerpOt4pvI5Lpg70aHo00FfoK2aGQIepaBY21w3ASu/kfJTGXxb9e89UZUn1l/W/A0y30neOD/V0HYcLr+NnUwd6ND0a6Cv0FTNDoEP4ZuFgGvdXOP+PaWxb5RglH4PM7wRtcRvA1FpXlX/8v6/vmO+ryr+G4OsHoEfTo4G+Ql8xGwQ6hG4W3l7l3PnjjU82OM7GNB4WNgzeBYLp9HqLxmtnT9eyq8W1vGAKQY+mRwN9hb5iJgh0CNssnF3lvDfT2FBwvNKHhF12K8BU2tui2XltBppAQI+mRwN9BZNFoEPIZuG9Vc75SxrPFh6z9COIebzkdoCpc6hFLVjf07VsaHEt+00h6NH0aHo09BX6ipkg0CFcs3C0wTn3tjhuLpx/FP5tZ9wOMHWOtWh25nq6lrUtruWIKQQ9mh5Nj4a+Ql8xEwQ6hGoWtlarPyV+mI/Zlv6koI/0wvQ506LZ6euBgXMtruWfphD0aHo0PRr6Cn3FTBDoEKpZuNHgfFuHOP5bhX/bFbcDTJ1zLZqdSdmo8/jIFIIeTY+mR0Nfoa+YCQIdwjQLTT6ueHXIczydxoOCv+0DtwNovCas8TpnCkGPpkfTo6Gv0FfMBIEOIZqF/LHD2w3OdXhETUkev1blD/UDNF4aL0CPpkdDX6GvIGS+ItDRLLRxuMF58sPyNnT0N+aHf91b4VzX03jRrQAaL40XoEfTo4G+gjER6BCiWfi6wXmud/x35oeG7akG7wbNV4Nfbsi/zLDZLQBT7azGC9Cj6dFAX6GvCECgw8Q3C5sanucTUwN04MPgjdeHphD0aHo00FfoK2aCQIeJbxbmG57nhKkBOvBm8MbrlCkEPZoeDfQV+oqZINBh4puFzxueZ6+pATrQ5HkQi8dcT9cy1+JajphCxqDNMyKijrkJngc9Gugr9BUCHYEOE9Us3G14np2mBujAvhbNzrqermVdi2vZbwoR6Ah09Gigr9BXCHQEOoy7WZirRvtgP4CdLZqdLT1dy9MtrsV/OCHQEejo0UBfoa8Q6Ah0GHuzsEOzAIzYky2anR09XcsbLa7Fr7wg0BHo6NFAX6GvEOgIdBh7s7BfswCMwR+FdW53T9exu/A68nWvMX0IdAQ6ejTQV+grBDoCHcbdLBwpOM8uUwN05NvCOnegp+vYX3gdt00dAh2Bjh4N9BX6CoGOQIdJaBaOVR7YBYzexcI6d7yn6zhWeB2fmzoEOgIdPRroK/QVAh2BDpPQLMwXnOfvpgboyKnCOnduQv4j+bSpAz2aHg30FfqKmSHQYaKbhTcLznPe1AAdKf2O+cWeruNSNRnfuQf0aHo00FcweQQ6THSzcLTgPDdNDdCR9YV17kZP1/FNVfbgwnWmDvRoejTQV+grZoZAh4luFg4WFp0NpgfoyK2C+rPQ0zUsTEDzB+jR9Gigr2AyCXSY6Gah9OOJh0wP0JEzhfVnc8fn31x4/ndMGejR9Gigr9BXzBSBDhPdLJQWnisjeg3yu1Lb3Aow1V4vrD/7Oj5/6U+LvmLKQI+mR9Ojoa/QV8wUgQ4T3SxkJR8NzB/pfa7nv39rGr/X53uvGnwnFpg+a9L4taD+vNfx+d8vOPcd0wXo0fRo6Cv0FTNHoMPENwv/KjzfmR7/9rnqz99//SmNtW4LmEofFNSe/3R87mtjbPoAPZoeDfQVTD6BDhPfLJwsPF9+B+j5nv72s0uc74JbAqbWtsLaM9fRedfXx2t67q2mCtCj6dHQV+grZo5Ah4lvFrYVnq+PRDs7ssR5HlbdP7AMmCw3CmrP3o7OeaDgnF+ZIkCPpkdDX6GvmEkCHSa+WchuVeUNw8kO/+ZX68Zg8TnedTvA1DtSUHc+7eicl6rxPTQR0KPp0UBfQQwCHUI0C8dbNAt57Ong3C9USz/ALD8szMP2YPrlhxj+3LDm5IdxDvvx6KeW+Y+Tpcb3pgfQo+nR0FfoK2aWQIcQzUIuZHdbNAv51xd2DHHeF9P4per3I5DA5JsvqDvzQ57rHwXnOmhqAD2aHg19hb5iZgl0KLZjDM1CaeFb/B3qwy3Ol985ur/MMT9zG8BMye+m3az6f3crn+d2w/NcNy2AHk2Phr5CXzHTBDoU2104jzs6PPc3LRuGPC6msbHBOZ6rm4HljpM/IvmU2wBmTn74Z9NfiGj7/fMTBf8R5BcoAD2aHg19hb5itgl0KPZm4Tx2+bHXLdXy78g0/Xjv2brhefR91DX1cQ+lcXmVwpr/t1fcAjCz/taw1vxQ15YST1ZLPwtiqfE3UwHo0fRo6Cv0FQIdgQ6lLlbj+yWDbN8QzcKw42iHf8eOMf4dbRstoKo+abhmThUe97OGx/3YFAB6ND2aHk1foa9AoEOp/HHYh4XzeK2H6zhRjX6zfKvjv2FXsGbBmoSyJim/W/xGw+O91XANfu6lB/RoejQ9mr5CX4FAh1L5O8lftdxkDvRwPcdGuEnO93D9ewI2C2ssA/g/HzRYM/eq1b8C8HbD9fehlxzQo+nR9Gj6Cn0FAh2aypvDy3VhuDfkRpO/F50/wvpEh9eXU+o7PW6O+anwr/X02u5f5dwP0vi0Gvx84F/TWLvMcRYa/B2Xlpnb9WnsrAbvpl1tcJy1lgT8l7w+f6tW/yj8qXq9PS7/usz1BusuP5PikJca0KPp0fRo+gp9BQIdmrhQDX5Kr/Sju01H3gjzQ7q6+M5mfuDX+1Xzp8Q3GffrQtnn5nhwhfN/Uv9dTbRtFpbyYhrfrnCc9ZYG/MnGurFv8gsS+Vdgvk7j94a16Hwaz3qJAT2aHk2Ppq/QVyDQoalhfqWgZFzq8Jo3pfFOGneHuJ4b1eAp76PYFI+s0CiUWOj4dc5Nyg/LHOclSwOWlX+J5cyQNejRu865lj3vJQX0aHo0PZq+Ql+BQIdZ83K96edfe8ip9W/1pvpo5Gbo+3oTzd8fzR+t3Tjia1zq++V3WzQqXTcL2fZljrPdrQWN5MY6f0w+v8P2r2rwdYjfF9WhXJdu1evzXDV4R/gFLx2gR9Oj6dHQV9CQQAfGZKkHlrX5+dA+moWqbrIWH2eXaQMA9Gh6NGAiCHRgTM4ucc+3+U5rX83C0SWOs9u0AQB6ND0aMBEEOjAmHy+6379qeZy+moUN1Z8fYrjPtAEAejQ9GjARBDowJucX3e+nJ6xZqOoG5vHjHDBtAIAeTY8GTASBDozJxaqbj8r22Sy8u+g4h00bAKBH06MBE0GgA2NyvBo8gf7RWDeBzcJLi67xNdMGAOjR9GjARBDoQHB9NgsAAOjRgMkk0AHNAgAAejQgGIEOaBYAANCjAcEIdECzAACAHg0IRqADmgUAAPRoQDACHdAsAACgRwOCEeiAZgEAAD0aEIxABzQLAADo0YBgBDqgWQAAQI8GBCPQAc0CAAB6NCAYgQ5oFgAA0KMBwQh0QLMAAIAeDQhGoAOaBQAA9GhAMAId0CwAAKBHA4IR6IBmAQAAPRoQjEAHNAsAAOjRgGAEOqBZAABAjwYEI9ABzQIAAHo0IBiBDmgWAADQowHBCHRAswAAgB4NCEagA5oFAAD0aEAwAh3QLAAAoEcDghHogGYBAAA9GhCMQAc0CwAA6NGAYAQ6oFkAAECPBgQj0AHNAgAAejQgGIEOaBYAANCjAcEIdECzAACAHg0IRqADmgUAAPRoQDACHZiBRfyFlwkAQI8GzFydEejAhFrfcC1d91IBAOjRgKki0IHAdjVcSwteKgAAPRowVQQ6ENjpgvX0mpcLAECPBkwNgQ4EtSmNXwvW07Vq8PFfAAD0aEB8Ah0IIG/yG9PYnsaBND5O40HhesrjThpn0thbH+sZDQQAgB4NCEmgA1O2UEvHfS8vAIAeDZjqGhTzhKBZ0CwAAOjRgBmuQTFPCAAAADBlBDoAAAAAwQh0AAAAAIIR6AAAAAAEI9ABAAAACEagAwAAABCMQAcAAAAgGIEOAAAAQDACHQAAAIBgBDoAAAAAwQh0AAAAAIIR6AAAAAAEI9ABAAAACEagAwAAABCMQAcAAAAgGIEOAAAAQDACHQAAAIBgBDoAAAAAwQh0AAAAAIIR6AAAAAAEI9ABAAAACEagAwAAABCMQAcAAAAgGIEOAAAAQDACHQAAAIBgBDoAAAAAwQh0AAAAAIIR6AAAAAAEI9ABAAAACEagAwAAABCMQAcAAAAgGIEOAAAAQDACHQAAAIBgBDoAAAAAwQh0AAAAAIIR6AAAAAAEI9ABAAAACEagAwAAABCMQAcAAAAgGIEOAAAAQDACHQAAAIBgBDoAAAAAwQh0AAAAAIIR6AAAAAAEI9ABAAAACEagAwAAABCMQAcAAAAgGIEOAAAAQDACHQAAAIBgBDoAAAAAwQh0AAAAAIIR6AAAAAAEI9ABAAAACEagAwAAABCMQAcAAAAgGIEOAAAAQDACHQAAAIBgBDoAAAAAwQh0AAAAAIIR6AAAAAAEI9ABAAAACEagAwAAABCMQAcAAAAgGIEOAAAAQDACHQAAAIBgBDoAAAAAwQh0AAAAAIIR6AAAAAAEI9ABAAAACEagAwAAABCMQAcAAAAgGIEOAAAAQDACHQAAAIBgBDoAAAAAwQh0AAAAAIIR6AAAAAAEI9ABAAAACEagAwAAABCMQAcAAAAgGIEOAAAAQDACHQAAAIBgBDoAAAAAwQh0AAAAAIIR6AAAAAAEI9ABAAAACEagAwAAABCMQAcAAAAgGIEOAAAAQDACHQAAAIBgBDoAAAAAwQh0AAAAAIIR6AAAAAAEI9ABAAAACEagAwAAABCMQAcAAAAgGIEOAAAAQDACHQAAAIBgBDoAAAAAwQh0AAAAAIIR6AAAAAAEI9ABAAAACEagAwAAABCMQAcAAAAgGIEOAAAAQDACHQAAAIBgBDoAAAAAwQh0AAAAAIIR6AAAAAAEI9ABAAAACEagAwAAABCMQAcAAAAgGIEOAAAAQDACHQAAAIBgBDoAAAAAwQh0AAAAAIIR6EBH1qSxM43TaVxM41Yav6WxUN/P+Z8P0riXxr/r/5+TaexOY87LB9YlgFoK1gIUEOjAkF5P48JjhbzN+CONq2kcqTcKwLoEUEvBWoCVCHSgpb3VIJVf6R5+UBfu7+oi3uS+v5PGvJcXrEsAtRSsBViBQAcKba6L9krp+0dp/GXRv/dMGucL7v8v638HsC4B1FKwFmAxgQ4UOJjG/RXu2R/T2LbKMS4UrIGc3m/xsoN1CaCWgrUAiwh0oKG3V7lfr6XxZIPjbEzjYWGRl9yDdQmgloK1AI8T6EADZ1e5V2+msaHgeOcL18JlUwDWJYBaCtYCPEagA6t4b5X79Jc0ni085r6q/Mn4L5kKsC4B1FKwFqAm0IEVHG1wn+5tcdz1VfOn4D8aZ0wHWJcAailYC1AT6MAytqaxUPX30chrlY9hgnUJoJaqpVgL1gLtCHRgGTca3KNbhzj+W4Xr4YopAesSQC0FawFqAh1YwrEG9+fVIc/xdBoPCtbDB6YF69K6BFBLwVqAmkAHFlmTxu0G9+fhEW0kefxalT+IDaxL6xJALQVrgekl0IFFDje4N/MDzjZ0dL4jadxb4VzX03jRtGBdWpcAailYC/AYgQ4s8nWDe/N6x+ecS2NPNUjw56vB0/bz0/Q3mw6wLgHUUrAWYAkCHXjMpob35ideKrAuAdRSsBZgjAQ68Jj5hvfmCS8VWJcAailYCzBGAp0Jd67wNYs85ibg9f684bXudWuCdQnocfQ4oK8AgY5AR7MzGc3O3YbXutOtCdYloMfR44C+AgQ6Ah3NzvibnbmCa93u1gTrEtDj6HFAXwECHYGOZmf8zc4OBR4mjnUJehw9jloK1gIIdDQ7mp0V7VfgYeJYl6DH0eOopWAtgEBHs6PZWdGRgmvd5dYE6xLQ4+hxQF8BAh2BjmZn/M3OsYJr3e/WBOsS0OPocUBfAQIdgQ7jN19wb/7dywXWJYBaCtYCjJFAB2pvFtyb571cYF0CqKVgLcAYCXSgdrTg3rzp5QLrEkAtBWsBxkigA7WDBffmH2ls8JKBdQmgloK1AGMi0IHa7sL785CXDKxLALUUrAUYE4EO1DYX3p9XRnRd+Z2EbaYH69K6BFBLwVqAxwh04DELVdnHMJ/r+Xq2pvF7fb730lhvirAurUsAtRSsBagEOvBf/lV4j57p8Vrm0ri16Hw/pbHWNGFdWpcAailYC8w8gQ485mThPZpT++d7upazS5zvginCurQuAdRSsBagEujAf9lWeI/m8Z8eruPIEud5WA2+9wvWpXUJoJaCtQACHVjkVosif7LD879aF/PF53jX1GBdWpcAailYC1AT6MAix1sU+Dz2dHDuF9L4dYlj36k8IA3r0roEUEvBWoD/T6ADi+SHk91tUeDzE/N3DHHeF9P4ZZlj7zUtWJfWJYBaCtYCPEagA0uYr9ql9vmjk4dbnC+n/feXOeZnpgOsSwC1FKwFWESgA8v4pmWRz+NiGhsbnOO5uoAvd5yf03jKVIB1CaCWgrUA485XBDpEsaVaPkVv+pHM/FOEu6vBxzqzNfVxD6VxuRr8DOJKP5H4ygS+Lnnj2l8NHtqWN6drafyWxu/13/yw/mf+v91M41L9OhysBt8ZBuvSugTUUrUUa8FaQKADvdo3RIEfdhydoNchF+a30/iug78rf1/5o2rwdH+wLq1LQC1VS7EWrAUEOtCLE2Mo7m9NyN++PY2vGl7zg2rwkLf81P6Fhv9OTvQPu8WwLq1LQC1VS7EWrAUEOtCHYyMs7vMT8PduTePLBtf6dRpH0nhmmWP8I43vGxzn2zRec5thXVqXgFqqlmItWAsIdKBrb6Rxp8fCfntCitzfq8H3Yle61h/T2FVwzEMNX7sP0njCrYZ1aV0CaqlairVgLSDQgS49mcb71coPNysd+UFsp9JYO+a/bV0aXzS43vzQs/UtX7vPGxz/ehpPu9WwLq1LQC1VS7EWrAUEOtC1TWm8Uw0e+NW2sN9I428ti2UfG9fXDa75XAfnOt3gPD/VrzFYl9YloJaqpVgL1gICHejFy3WhvlgXyfzzfQuPjZzI5++V5qT7w2rwE4AbJ+j68wZzvcF6vNjhOU9VzT6S+ozbC+vSugTUUrUUa8FaQKAD/NmVBmvxm6r7j4h+VjV7V2OtKcK6tC4B1FKwFvgTgQ7MsJMN1mF+1+H5Hs6dP/bZ5MFpF0wT/6+9+4vUu47jAP5zzJyLGZN0kYwkmUl0lSSR7OKYiUlmZg5dZJKJdJFMIrvM7GZmJjPSRSYzkl1MZnSRSbqbmSSRJHPMuej7O+cYR6vz/T3nOc/zvPd9vfjc5Txfv6/3Z7x7/silXALYpSAL/ItCBxr1fGUOP9rCMxyuPMNB14VcyiWAXQqywDoKHWjUzYoM9p8P3uovcfux4hy/drPxZXIgl3IJ2KV2KbIgC7NCoQMNOlqZwZMTOMti5Vk+dm3IpVwC2KUgC9yn0IEG3arM4NMTOMu2Mn9XnKX/b3a6OuRSLgHsUpAFVih0oDH7K/P3wwTPdK7yTO+7PuRSLgHsUpAFVih0oDGXutl7y+OByjP95PqQS7kEsEtBFlih0IGG9F80tlyZv1cmeK5tA871nGtELuUSwC4FWUChAy15ozJ798rMTfhs1yvP9oFrRC7lEsAuBVlAoQMtOVOZvRtTOFvt52qvuEbkUi4B7FKQBRQ60JLvK7N3fgpnO1J5tiXXiFzKJYBdCrKAQgda0b+lsvZzq8encL6FAbvhKdeJXMolgF0KstA4hQ40YveA7L0+hfM9M+B8C64TuZRLALsUZKFxCh1oxL4B2ds3hfPNDzjfIdeJXMolgF0KstA4hQ404uCA7E3rpwJrz3fCdSKXcglgl4IsNE6hA404NCB7O6Z0xqXK8512ncilXALYpSALjVPoQCOODsje/Iwv+DOuE7mUSwC7FGShcQodaMTigOxtt+BBLuUSsEvtUmRBFmaaQgcacbib/cb+ngWPXMolgF0KsuA6qyh0oBFvDMjezhlfSJ+5TuRSLgHsUpCFxil0oBELA7L38hTON+RnDI+6TuRSLgHsUpCFxil0oBFPD8jevimcb8+A8x10ncilXALYpSALjVPoQCPmyizP8AId8n8UXnWdyKVcAtilIAuNU+hAQ25WZu/4FM425EvctrtK5FIuAexSkIXGKXSgIecqs3d+Cmc7VXm2X1wjcimXAHYpyAIKHWhJ7TffX53C2S5Vnu2ia0Qu5RLALgVZQKEDLel/nrDmc7VLUzjb3cq9sOgakUu5BLBLQRZQ6EBrvq7M3/MTPFPtN973/zg96gqRS7kEsEtBFlDoQGsOVObvvQme6VjlmS67PuRSLgHsUpAFVih0oDH9zxnersjftQmeqfb/Iiy4PuRSLgHsUpAFVih0oEHvVmZw9wTO8khX9znfm64NuZRLALsUZIH7FDrQoG1lblVk8JMJnOV45T7Y79qQS7kEsEtBFrhPoQON2l+RwT/L7NjCM8xV/kPjs7TIpVwC2KUgC6yn0IGGfVWRwxNb+PpvV7z+H2Ued1XIpVwC2KUgC6yj0IGG9T8J+NsGObzXrf7M4Lg9vra8vfUS5BLALgVZYDiFDjTula7uC8rmx/ia/d+6UfG6H7oe5FIuAexSkAUeSKEDdIsVeezfrrltDK/V/40rFa931rUgl3IJYJeCLPCfFDrAimMVmewX865NvMbOMt9WvM4F1wFyCWCXgizwvxQ6wH2vl/lrg1ze6Ub7nOveMj9X5P60awC5BLBLQRbYkEIHWOfJru4tkt+VebXi7/VfxHayzPIGf+9umbc8fpBLALsUZIEqCh3ggV4rc70ip7fWFvhCmSe61bdo9ov/SJkvutVvzd/ob1xa+4cFkEsAuxRkgRntVxQ6kOWlMhe7jRv3ofN7mVNlnvWIQS4B7FKQBQZT6ABVHinzTpmlERd6/xbLy2U+KvOixwlyCWCXgiywKQodYJDFbrQF/5JHB3IJYJeCLDA2Ch1gsLMjLPjb3WrrD8glgF0KssDmKXSAwbaX+WGEJf+NRwdyCWCXgiwwFgodYCT9N9z/PsKSP+XRgVwC2KUgC2yaQgcYWf852bsjLPmPPTqQSwC7FGSBTVHoAJvy2ohL/lOPDuQSwC4FWWBkCh1g014o89sIS/5imXmPD+QSwC4FWWAwhQ4wFo+VuTLCkv+pzF6PD+QSwC4FWWAQhQ4wVm+WuTMw68tlTpbZ5fGBXALYpSALVFHoAGPX/8zhsTK3Bmb+r7VFv9sjBLkEsEtBFvhfCh1gS/VfovZ5N/yL1K6Veb/Mi2XmPEaQSwC7FGSBdRQ6wETMrS37vpG/WmapG/YWzb79v1TmQplzZQ57pCCXAHYpyELDFDrA1Owpc6DMu2XOlPmyzOUyv5b5s1tt+Zf+Y057fCCXAHYpyELD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RQ6AAAAAGEUOgAAAABhFDoAAAAAYSbaryhzAAAAADZPoQMAAAAQRqEDAAAAEEahAwAAABBGoQMAAAAQRqEDAAAAEEahAwAAABBGoQMAAAAQRqEDAAAAEEahAwAAABBGoQMAAAAQRqEDAAAAEEahAwAAABBGoQMAAAAQRqEDAAAAEEahAwAAABBGoQMAAAAQRqEDAAAAEEahAwAAABBGoQMAAAAQRqEDAAAAEEahAwAAABBGoQMAAAAQRqEDAAAAEEahAwAAABBGoQMAAAAQRqEDAAAAEEahAwAAABBGoQMAAAAQRqEDAAAAEEahAwAAABBGoQMAAAAQRqEDAAAAEEahAwAAABBGoQMAAAAQRqEDAAAAEEahAwAAABBGoQMAAAAQRqEDAAAAEEahAwAAABBGoQMAAAAQRqEDAAAAEEahAwAAABBGoQMAAAAQRqEDAAAAEEahAwAAABBGoQMAAAAQRqEDAAAAEEahAwAAABBGoQMAAAAQRqEDAAAAEEahAwAAABBGoQMAAAAQRqEDAAAAEEahAwAAABBGoQMAAAAQRqEDAAAAEEahAwAAABBGoQMAAAAQRqEDAAAAEEahAwAAABBGoQMAAAAQRqEDAAAAEEahAwAAABBGoQMAAAAQRqEDAAAAEEahAwAAABBGoQMAAAAQRqEDAAAAEEahAwAAABBGoQMAAAAQRqEDAAAAEEahAwAAABBGoQMAAAAQRqEDAAAAEEahAwAAABBGoQMAAAAQRqEDAAAAEEahAwAAABBGoQMAAAAQZmYLnUkMAAAAwLgtdQ9Z/6HQAQAAAB52Cp1OoQMAAABkUeh0Ch0AAAAgi0KnU+gAAAAAWRQ6nUIHAAAAyKLQ6RQ6AAAAQBaFTqfQAQAAALJEFTr/AG8wjXUTTtZTAAAD9nRFWHRNYXRoTUwAPG1hdGggeG1sbnM9Imh0dHA6Ly93d3cudzMub3JnLzE5OTgvTWF0aC9NYXRoTUwiPjxtc3R5bGUgbWF0aHNpemU9IjE2cHgiPjxtc3R5bGUgbWF0aHZhcmlhbnQ9ImJvbGQiPjxtbyBzdHJldGNoeT0idHJ1ZSI+WzwvbW8+PG10YWJsZT48bXRyPjxtdGQ+PG1zdWI+PG1pPmM8L21pPjxtaT5UPC9taT48L21zdWI+PC9tdGQ+PG10ZD48bXN1Yj48bWk+YzwvbWk+PG1pPlQ8L21pPjwvbXN1Yj48L210ZD48bXRkPjxtc3ViPjxtaT5jPC9taT48bWk+VDwvbWk+PC9tc3ViPjwvbXRkPjxtdGQ+PG1zdWI+PG1pPmM8L21pPjxtaT5UPC9taT48L21zdWI+PC9tdGQ+PC9tdHI+PG10cj48bXRkPjxtbj4wPC9tbj48L210ZD48bXRkPjxtbz4tPC9tbz48bWk+bDwvbWk+PG1zdWI+PG1pPmM8L21pPjxtaT5UPC9taT48L21zdWI+PC9tdGQ+PG10ZD48bW4+MDwvbW4+PC9tdGQ+PG10ZD48bWk+bDwvbWk+PG1zdWI+PG1pPmM8L21pPjxtaT5UPC9taT48L21zdWI+PC9tdGQ+PC9tdHI+PG10cj48bXRkPjxtaT5sPC9taT48bXN1Yj48bWk+YzwvbWk+PG1pPlQ8L21pPjwvbXN1Yj48L210ZD48bXRkPjxtbj4wPC9tbj48L210ZD48bXRkPjxtbz4tPC9tbz48bWk+bDwvbWk+PG1zdWI+PG1pPmM8L21pPjxtaT5UPC9taT48L21zdWI+PC9tdGQ+PG10ZD48bW4+MDwvbW4+PC9tdGQ+PC9tdHI+PG10cj48bXRkPjxtbz4tPC9tbz48bXN1Yj48bWk+YzwvbWk+PG1pPlE8L21pPjwvbXN1Yj48L210ZD48bXRkPjxtc3ViPjxtaT5jPC9taT48bWk+UTwvbWk+PC9tc3ViPjwvbXRkPjxtdGQ+PG1vPi08L21vPjxtc3ViPjxtaT5jPC9taT48bWk+UTwvbWk+PC9tc3ViPjwvbXRkPjxtdGQ+PG1zdWI+PG1pPmM8L21pPjxtaT5RPC9taT48L21zdWI+PC9tdGQ+PC9tdHI+PG10cj48bXRkLz48bXRkPjxtc3BhY2UvPjwvbXRkPjxtdGQ+PG1zcGFjZS8+PC9tdGQ+PG10ZD48bXNwYWNlLz48L210ZD48L210cj48L210YWJsZT48bW8gc3RyZXRjaHk9InRydWUiPl08L21vPjwvbXN0eWxlPjwvbXN0eWxlPjwvbWF0aD7Mv5tqAAAAAElFTkSuQmCC\&quot;,\&quot;slideId\&quot;:261,\&quot;accessibleText\&quot;:\&quot;stretchy left square bracket table row cell c subscript T end cell cell c subscript T end cell cell c subscript T end cell cell c subscript T end cell row 0 cell negative l c subscript T end cell 0 cell l c subscript T end cell row cell l c subscript T end cell 0 cell negative l c subscript T end cell 0 row cell negative c subscript Q end cell cell c subscript Q end cell cell negative c subscript Q end cell cell c subscript Q end cell row blank blank blank blank end table stretchy right square bracket\&quot;,\&quot;imageHeight\&quot;:104.64864864864865}]&quot;"/>
  </we:properties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BEFF0EB8-125A-4FE7-98E2-8CF9BCD92D07}">
  <we:reference id="wa200005566" version="3.0.0.2" store="it-IT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1125</TotalTime>
  <Words>1601</Words>
  <Application>Microsoft Office PowerPoint</Application>
  <PresentationFormat>Widescreen</PresentationFormat>
  <Paragraphs>219</Paragraphs>
  <Slides>26</Slides>
  <Notes>25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26</vt:i4>
      </vt:variant>
    </vt:vector>
  </HeadingPairs>
  <TitlesOfParts>
    <vt:vector size="36" baseType="lpstr">
      <vt:lpstr>Aptos</vt:lpstr>
      <vt:lpstr>Aptos Display</vt:lpstr>
      <vt:lpstr>Arial</vt:lpstr>
      <vt:lpstr>Calibri</vt:lpstr>
      <vt:lpstr>Cambria Math</vt:lpstr>
      <vt:lpstr>Century Gothic</vt:lpstr>
      <vt:lpstr>Poppins</vt:lpstr>
      <vt:lpstr>Wingdings</vt:lpstr>
      <vt:lpstr>Tema di Office</vt:lpstr>
      <vt:lpstr>Terra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Integral Sliding Mode Control for Trajectory Tracking of a Quad-rotor UAV with Chattering Attenuation and External Wrenches Estimation</dc:title>
  <dc:creator>Benito Vodola</dc:creator>
  <cp:lastModifiedBy>Domenico Tuccillo</cp:lastModifiedBy>
  <cp:revision>2</cp:revision>
  <dcterms:created xsi:type="dcterms:W3CDTF">2024-06-07T07:06:34Z</dcterms:created>
  <dcterms:modified xsi:type="dcterms:W3CDTF">2024-06-19T08:39:50Z</dcterms:modified>
</cp:coreProperties>
</file>

<file path=docProps/thumbnail.jpeg>
</file>